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3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9144000" cy="5143500" type="screen16x9"/>
  <p:notesSz cx="6858000" cy="9144000"/>
  <p:embeddedFontLst>
    <p:embeddedFont>
      <p:font typeface="Libre Franklin" panose="020F0502020204030204" pitchFamily="2" charset="-18"/>
      <p:regular r:id="rId31"/>
      <p:bold r:id="rId32"/>
      <p:italic r:id="rId33"/>
      <p:boldItalic r:id="rId34"/>
    </p:embeddedFont>
    <p:embeddedFont>
      <p:font typeface="Open Sans" panose="020F0502020204030204" pitchFamily="34" charset="0"/>
      <p:regular r:id="rId35"/>
      <p:bold r:id="rId36"/>
      <p:italic r:id="rId37"/>
      <p:boldItalic r:id="rId38"/>
    </p:embeddedFont>
    <p:embeddedFont>
      <p:font typeface="PT Sans Narrow" panose="020F0502020204030204" pitchFamily="34" charset="-18"/>
      <p:regular r:id="rId39"/>
      <p:bold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513" y="5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ddb409e064_1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ddb409e064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ddb409e064_1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ddb409e064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ddb409e064_3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g3ddb409e064_3_8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ddb409e064_3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 name="Google Shape;233;g3ddb409e064_3_9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ddb409e064_3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g3ddb409e064_3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ddb409e064_3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7" name="Google Shape;247;g3ddb409e064_3_10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ddb409e064_3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g3ddb409e064_3_1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ddb409e064_3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g3ddb409e064_3_1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ddb409e064_3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3ddb409e064_3_1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ddb409e064_3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 name="Google Shape;276;g3ddb409e064_3_1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ddb409e064_0_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ddb409e064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ddb409e064_3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 name="Google Shape;283;g3ddb409e064_3_13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ddb409e064_3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0" name="Google Shape;290;g3ddb409e064_3_14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ddb409e064_3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7" name="Google Shape;297;g3ddb409e064_3_14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ddb409e064_3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4" name="Google Shape;304;g3ddb409e064_3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ddb409e064_3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0" name="Google Shape;310;g3ddb409e064_3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ddb409e064_3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6" name="Google Shape;316;g3ddb409e064_3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ddb409e064_3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2" name="Google Shape;322;g3ddb409e064_3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ddb409e064_0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ddb409e064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ddb409e064_0_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ddb409e064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ddb409e064_0_2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ddb409e064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ddb409e064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3ddb409e064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ddb409e064_0_2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3ddb409e064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ddb409e064_1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3ddb409e064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ddb409e064_1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ddb409e064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lajd tytułowy" type="title">
  <p:cSld name="TITLE">
    <p:bg>
      <p:bgPr>
        <a:solidFill>
          <a:schemeClr val="lt2"/>
        </a:solidFill>
        <a:effectLst/>
      </p:bgPr>
    </p:bg>
    <p:spTree>
      <p:nvGrpSpPr>
        <p:cNvPr id="1" name="Shape 69"/>
        <p:cNvGrpSpPr/>
        <p:nvPr/>
      </p:nvGrpSpPr>
      <p:grpSpPr>
        <a:xfrm>
          <a:off x="0" y="0"/>
          <a:ext cx="0" cy="0"/>
          <a:chOff x="0" y="0"/>
          <a:chExt cx="0" cy="0"/>
        </a:xfrm>
      </p:grpSpPr>
      <p:sp>
        <p:nvSpPr>
          <p:cNvPr id="70" name="Google Shape;70;p14"/>
          <p:cNvSpPr txBox="1">
            <a:spLocks noGrp="1"/>
          </p:cNvSpPr>
          <p:nvPr>
            <p:ph type="ctrTitle"/>
          </p:nvPr>
        </p:nvSpPr>
        <p:spPr>
          <a:xfrm>
            <a:off x="1436346" y="1341340"/>
            <a:ext cx="6270922" cy="1573669"/>
          </a:xfrm>
          <a:prstGeom prst="rect">
            <a:avLst/>
          </a:prstGeom>
          <a:noFill/>
          <a:ln>
            <a:noFill/>
          </a:ln>
        </p:spPr>
        <p:txBody>
          <a:bodyPr spcFirstLastPara="1" wrap="square" lIns="68575" tIns="34275" rIns="68575" bIns="34275" anchor="b" anchorCtr="0">
            <a:noAutofit/>
          </a:bodyPr>
          <a:lstStyle>
            <a:lvl1pPr lvl="0" algn="ctr">
              <a:lnSpc>
                <a:spcPct val="89000"/>
              </a:lnSpc>
              <a:spcBef>
                <a:spcPts val="0"/>
              </a:spcBef>
              <a:spcAft>
                <a:spcPts val="0"/>
              </a:spcAft>
              <a:buClr>
                <a:schemeClr val="dk2"/>
              </a:buClr>
              <a:buSzPts val="5400"/>
              <a:buFont typeface="Libre Franklin"/>
              <a:buNone/>
              <a:defRPr sz="5400" cap="none">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1" name="Google Shape;71;p14"/>
          <p:cNvSpPr txBox="1">
            <a:spLocks noGrp="1"/>
          </p:cNvSpPr>
          <p:nvPr>
            <p:ph type="subTitle" idx="1"/>
          </p:nvPr>
        </p:nvSpPr>
        <p:spPr>
          <a:xfrm>
            <a:off x="2009930" y="2967209"/>
            <a:ext cx="5123755" cy="814678"/>
          </a:xfrm>
          <a:prstGeom prst="rect">
            <a:avLst/>
          </a:prstGeom>
          <a:noFill/>
          <a:ln>
            <a:noFill/>
          </a:ln>
        </p:spPr>
        <p:txBody>
          <a:bodyPr spcFirstLastPara="1" wrap="square" lIns="68575" tIns="34275" rIns="68575" bIns="34275" anchor="t" anchorCtr="0">
            <a:normAutofit/>
          </a:bodyPr>
          <a:lstStyle>
            <a:lvl1pPr lvl="0" algn="ctr">
              <a:lnSpc>
                <a:spcPct val="112000"/>
              </a:lnSpc>
              <a:spcBef>
                <a:spcPts val="0"/>
              </a:spcBef>
              <a:spcAft>
                <a:spcPts val="0"/>
              </a:spcAft>
              <a:buClr>
                <a:schemeClr val="dk2"/>
              </a:buClr>
              <a:buSzPts val="1700"/>
              <a:buNone/>
              <a:defRPr sz="1700"/>
            </a:lvl1pPr>
            <a:lvl2pPr lvl="1" algn="ctr">
              <a:lnSpc>
                <a:spcPct val="94000"/>
              </a:lnSpc>
              <a:spcBef>
                <a:spcPts val="400"/>
              </a:spcBef>
              <a:spcAft>
                <a:spcPts val="0"/>
              </a:spcAft>
              <a:buClr>
                <a:schemeClr val="dk2"/>
              </a:buClr>
              <a:buSzPts val="1500"/>
              <a:buNone/>
              <a:defRPr sz="1500"/>
            </a:lvl2pPr>
            <a:lvl3pPr lvl="2" algn="ctr">
              <a:lnSpc>
                <a:spcPct val="94000"/>
              </a:lnSpc>
              <a:spcBef>
                <a:spcPts val="400"/>
              </a:spcBef>
              <a:spcAft>
                <a:spcPts val="0"/>
              </a:spcAft>
              <a:buClr>
                <a:schemeClr val="dk2"/>
              </a:buClr>
              <a:buSzPts val="1400"/>
              <a:buNone/>
              <a:defRPr sz="1400"/>
            </a:lvl3pPr>
            <a:lvl4pPr lvl="3" algn="ctr">
              <a:lnSpc>
                <a:spcPct val="94000"/>
              </a:lnSpc>
              <a:spcBef>
                <a:spcPts val="400"/>
              </a:spcBef>
              <a:spcAft>
                <a:spcPts val="0"/>
              </a:spcAft>
              <a:buClr>
                <a:schemeClr val="dk2"/>
              </a:buClr>
              <a:buSzPts val="1200"/>
              <a:buNone/>
              <a:defRPr sz="1200"/>
            </a:lvl4pPr>
            <a:lvl5pPr lvl="4" algn="ctr">
              <a:lnSpc>
                <a:spcPct val="94000"/>
              </a:lnSpc>
              <a:spcBef>
                <a:spcPts val="400"/>
              </a:spcBef>
              <a:spcAft>
                <a:spcPts val="0"/>
              </a:spcAft>
              <a:buClr>
                <a:schemeClr val="dk2"/>
              </a:buClr>
              <a:buSzPts val="1200"/>
              <a:buNone/>
              <a:defRPr sz="1200"/>
            </a:lvl5pPr>
            <a:lvl6pPr lvl="5" algn="ctr">
              <a:lnSpc>
                <a:spcPct val="94000"/>
              </a:lnSpc>
              <a:spcBef>
                <a:spcPts val="400"/>
              </a:spcBef>
              <a:spcAft>
                <a:spcPts val="0"/>
              </a:spcAft>
              <a:buClr>
                <a:schemeClr val="dk2"/>
              </a:buClr>
              <a:buSzPts val="1200"/>
              <a:buNone/>
              <a:defRPr sz="1200"/>
            </a:lvl6pPr>
            <a:lvl7pPr lvl="6" algn="ctr">
              <a:lnSpc>
                <a:spcPct val="94000"/>
              </a:lnSpc>
              <a:spcBef>
                <a:spcPts val="400"/>
              </a:spcBef>
              <a:spcAft>
                <a:spcPts val="0"/>
              </a:spcAft>
              <a:buClr>
                <a:schemeClr val="dk2"/>
              </a:buClr>
              <a:buSzPts val="1200"/>
              <a:buNone/>
              <a:defRPr sz="1200"/>
            </a:lvl7pPr>
            <a:lvl8pPr lvl="7" algn="ctr">
              <a:lnSpc>
                <a:spcPct val="94000"/>
              </a:lnSpc>
              <a:spcBef>
                <a:spcPts val="400"/>
              </a:spcBef>
              <a:spcAft>
                <a:spcPts val="0"/>
              </a:spcAft>
              <a:buClr>
                <a:schemeClr val="dk2"/>
              </a:buClr>
              <a:buSzPts val="1200"/>
              <a:buNone/>
              <a:defRPr sz="1200"/>
            </a:lvl8pPr>
            <a:lvl9pPr lvl="8" algn="ctr">
              <a:lnSpc>
                <a:spcPct val="94000"/>
              </a:lnSpc>
              <a:spcBef>
                <a:spcPts val="400"/>
              </a:spcBef>
              <a:spcAft>
                <a:spcPts val="200"/>
              </a:spcAft>
              <a:buClr>
                <a:schemeClr val="dk2"/>
              </a:buClr>
              <a:buSzPts val="1200"/>
              <a:buNone/>
              <a:defRPr sz="1200"/>
            </a:lvl9pPr>
          </a:lstStyle>
          <a:p>
            <a:endParaRPr/>
          </a:p>
        </p:txBody>
      </p:sp>
      <p:sp>
        <p:nvSpPr>
          <p:cNvPr id="72" name="Google Shape;72;p14"/>
          <p:cNvSpPr txBox="1">
            <a:spLocks noGrp="1"/>
          </p:cNvSpPr>
          <p:nvPr>
            <p:ph type="dt" idx="10"/>
          </p:nvPr>
        </p:nvSpPr>
        <p:spPr>
          <a:xfrm>
            <a:off x="564643" y="4840040"/>
            <a:ext cx="1205958" cy="30346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dk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Google Shape;73;p14"/>
          <p:cNvSpPr txBox="1">
            <a:spLocks noGrp="1"/>
          </p:cNvSpPr>
          <p:nvPr>
            <p:ph type="ftr" idx="11"/>
          </p:nvPr>
        </p:nvSpPr>
        <p:spPr>
          <a:xfrm>
            <a:off x="1938041" y="4840040"/>
            <a:ext cx="5267533" cy="30346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chemeClr val="dk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4" name="Google Shape;74;p14"/>
          <p:cNvSpPr txBox="1">
            <a:spLocks noGrp="1"/>
          </p:cNvSpPr>
          <p:nvPr>
            <p:ph type="sldNum" idx="12"/>
          </p:nvPr>
        </p:nvSpPr>
        <p:spPr>
          <a:xfrm>
            <a:off x="7373012" y="4840040"/>
            <a:ext cx="1197219" cy="30346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u="none" strike="noStrike" cap="none">
                <a:solidFill>
                  <a:schemeClr val="dk2"/>
                </a:solidFill>
                <a:latin typeface="Libre Franklin"/>
                <a:ea typeface="Libre Franklin"/>
                <a:cs typeface="Libre Franklin"/>
                <a:sym typeface="Libre Franklin"/>
              </a:defRPr>
            </a:lvl1pPr>
            <a:lvl2pPr marL="0" lvl="1" indent="0" algn="r">
              <a:spcBef>
                <a:spcPts val="0"/>
              </a:spcBef>
              <a:buNone/>
              <a:defRPr sz="900" b="0" i="0" u="none" strike="noStrike" cap="none">
                <a:solidFill>
                  <a:schemeClr val="dk2"/>
                </a:solidFill>
                <a:latin typeface="Libre Franklin"/>
                <a:ea typeface="Libre Franklin"/>
                <a:cs typeface="Libre Franklin"/>
                <a:sym typeface="Libre Franklin"/>
              </a:defRPr>
            </a:lvl2pPr>
            <a:lvl3pPr marL="0" lvl="2" indent="0" algn="r">
              <a:spcBef>
                <a:spcPts val="0"/>
              </a:spcBef>
              <a:buNone/>
              <a:defRPr sz="900" b="0" i="0" u="none" strike="noStrike" cap="none">
                <a:solidFill>
                  <a:schemeClr val="dk2"/>
                </a:solidFill>
                <a:latin typeface="Libre Franklin"/>
                <a:ea typeface="Libre Franklin"/>
                <a:cs typeface="Libre Franklin"/>
                <a:sym typeface="Libre Franklin"/>
              </a:defRPr>
            </a:lvl3pPr>
            <a:lvl4pPr marL="0" lvl="3" indent="0" algn="r">
              <a:spcBef>
                <a:spcPts val="0"/>
              </a:spcBef>
              <a:buNone/>
              <a:defRPr sz="900" b="0" i="0" u="none" strike="noStrike" cap="none">
                <a:solidFill>
                  <a:schemeClr val="dk2"/>
                </a:solidFill>
                <a:latin typeface="Libre Franklin"/>
                <a:ea typeface="Libre Franklin"/>
                <a:cs typeface="Libre Franklin"/>
                <a:sym typeface="Libre Franklin"/>
              </a:defRPr>
            </a:lvl4pPr>
            <a:lvl5pPr marL="0" lvl="4" indent="0" algn="r">
              <a:spcBef>
                <a:spcPts val="0"/>
              </a:spcBef>
              <a:buNone/>
              <a:defRPr sz="900" b="0" i="0" u="none" strike="noStrike" cap="none">
                <a:solidFill>
                  <a:schemeClr val="dk2"/>
                </a:solidFill>
                <a:latin typeface="Libre Franklin"/>
                <a:ea typeface="Libre Franklin"/>
                <a:cs typeface="Libre Franklin"/>
                <a:sym typeface="Libre Franklin"/>
              </a:defRPr>
            </a:lvl5pPr>
            <a:lvl6pPr marL="0" lvl="5" indent="0" algn="r">
              <a:spcBef>
                <a:spcPts val="0"/>
              </a:spcBef>
              <a:buNone/>
              <a:defRPr sz="900" b="0" i="0" u="none" strike="noStrike" cap="none">
                <a:solidFill>
                  <a:schemeClr val="dk2"/>
                </a:solidFill>
                <a:latin typeface="Libre Franklin"/>
                <a:ea typeface="Libre Franklin"/>
                <a:cs typeface="Libre Franklin"/>
                <a:sym typeface="Libre Franklin"/>
              </a:defRPr>
            </a:lvl6pPr>
            <a:lvl7pPr marL="0" lvl="6" indent="0" algn="r">
              <a:spcBef>
                <a:spcPts val="0"/>
              </a:spcBef>
              <a:buNone/>
              <a:defRPr sz="900" b="0" i="0" u="none" strike="noStrike" cap="none">
                <a:solidFill>
                  <a:schemeClr val="dk2"/>
                </a:solidFill>
                <a:latin typeface="Libre Franklin"/>
                <a:ea typeface="Libre Franklin"/>
                <a:cs typeface="Libre Franklin"/>
                <a:sym typeface="Libre Franklin"/>
              </a:defRPr>
            </a:lvl7pPr>
            <a:lvl8pPr marL="0" lvl="7" indent="0" algn="r">
              <a:spcBef>
                <a:spcPts val="0"/>
              </a:spcBef>
              <a:buNone/>
              <a:defRPr sz="900" b="0" i="0" u="none" strike="noStrike" cap="none">
                <a:solidFill>
                  <a:schemeClr val="dk2"/>
                </a:solidFill>
                <a:latin typeface="Libre Franklin"/>
                <a:ea typeface="Libre Franklin"/>
                <a:cs typeface="Libre Franklin"/>
                <a:sym typeface="Libre Franklin"/>
              </a:defRPr>
            </a:lvl8pPr>
            <a:lvl9pPr marL="0" lvl="8" indent="0" algn="r">
              <a:spcBef>
                <a:spcPts val="0"/>
              </a:spcBef>
              <a:buNone/>
              <a:defRPr sz="900" b="0" i="0" u="none" strike="noStrike" cap="none">
                <a:solidFill>
                  <a:schemeClr val="dk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pl"/>
              <a:t>‹#›</a:t>
            </a:fld>
            <a:endParaRPr/>
          </a:p>
        </p:txBody>
      </p:sp>
      <p:grpSp>
        <p:nvGrpSpPr>
          <p:cNvPr id="75" name="Google Shape;75;p14"/>
          <p:cNvGrpSpPr/>
          <p:nvPr/>
        </p:nvGrpSpPr>
        <p:grpSpPr>
          <a:xfrm>
            <a:off x="564643" y="558352"/>
            <a:ext cx="8005588" cy="4012253"/>
            <a:chOff x="752858" y="744469"/>
            <a:chExt cx="10674117" cy="5349671"/>
          </a:xfrm>
        </p:grpSpPr>
        <p:sp>
          <p:nvSpPr>
            <p:cNvPr id="76" name="Google Shape;76;p14"/>
            <p:cNvSpPr/>
            <p:nvPr/>
          </p:nvSpPr>
          <p:spPr>
            <a:xfrm>
              <a:off x="8151962" y="1685652"/>
              <a:ext cx="3275013" cy="4408488"/>
            </a:xfrm>
            <a:custGeom>
              <a:avLst/>
              <a:gdLst/>
              <a:ahLst/>
              <a:cxnLst/>
              <a:rect l="l" t="t" r="r" b="b"/>
              <a:pathLst>
                <a:path w="10000" h="10000" extrusionOk="0">
                  <a:moveTo>
                    <a:pt x="8761" y="0"/>
                  </a:moveTo>
                  <a:lnTo>
                    <a:pt x="10000" y="0"/>
                  </a:lnTo>
                  <a:lnTo>
                    <a:pt x="10000" y="10000"/>
                  </a:lnTo>
                  <a:lnTo>
                    <a:pt x="0" y="10000"/>
                  </a:lnTo>
                  <a:lnTo>
                    <a:pt x="0" y="9126"/>
                  </a:lnTo>
                  <a:lnTo>
                    <a:pt x="8761" y="9127"/>
                  </a:lnTo>
                  <a:lnTo>
                    <a:pt x="8761" y="0"/>
                  </a:lnTo>
                  <a:close/>
                </a:path>
              </a:pathLst>
            </a:custGeom>
            <a:solidFill>
              <a:schemeClr val="dk2"/>
            </a:solidFill>
            <a:ln>
              <a:noFill/>
            </a:ln>
          </p:spPr>
        </p:sp>
        <p:sp>
          <p:nvSpPr>
            <p:cNvPr id="77" name="Google Shape;77;p14"/>
            <p:cNvSpPr/>
            <p:nvPr/>
          </p:nvSpPr>
          <p:spPr>
            <a:xfrm rot="10800000">
              <a:off x="752858" y="744469"/>
              <a:ext cx="3275668" cy="4408488"/>
            </a:xfrm>
            <a:custGeom>
              <a:avLst/>
              <a:gdLst/>
              <a:ahLst/>
              <a:cxnLst/>
              <a:rect l="l" t="t" r="r" b="b"/>
              <a:pathLst>
                <a:path w="10002" h="10000" extrusionOk="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ytuł i zawartość" type="obj">
  <p:cSld name="OBJECT">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a:off x="1028700" y="514350"/>
            <a:ext cx="7200900" cy="1114425"/>
          </a:xfrm>
          <a:prstGeom prst="rect">
            <a:avLst/>
          </a:prstGeom>
          <a:noFill/>
          <a:ln>
            <a:noFill/>
          </a:ln>
        </p:spPr>
        <p:txBody>
          <a:bodyPr spcFirstLastPara="1" wrap="square" lIns="68575" tIns="34275" rIns="68575" bIns="34275" anchor="t" anchorCtr="0">
            <a:normAutofit/>
          </a:bodyPr>
          <a:lstStyle>
            <a:lvl1pPr lvl="0" algn="l">
              <a:lnSpc>
                <a:spcPct val="89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0" name="Google Shape;80;p15"/>
          <p:cNvSpPr txBox="1">
            <a:spLocks noGrp="1"/>
          </p:cNvSpPr>
          <p:nvPr>
            <p:ph type="body" idx="1"/>
          </p:nvPr>
        </p:nvSpPr>
        <p:spPr>
          <a:xfrm>
            <a:off x="1028700" y="1714500"/>
            <a:ext cx="7200900" cy="2686050"/>
          </a:xfrm>
          <a:prstGeom prst="rect">
            <a:avLst/>
          </a:prstGeom>
          <a:noFill/>
          <a:ln>
            <a:noFill/>
          </a:ln>
        </p:spPr>
        <p:txBody>
          <a:bodyPr spcFirstLastPara="1" wrap="square" lIns="68575" tIns="34275" rIns="68575" bIns="34275" anchor="t" anchorCtr="0">
            <a:normAutofit/>
          </a:bodyPr>
          <a:lstStyle>
            <a:lvl1pPr marL="457200" lvl="0" indent="-317500" algn="l">
              <a:lnSpc>
                <a:spcPct val="94000"/>
              </a:lnSpc>
              <a:spcBef>
                <a:spcPts val="800"/>
              </a:spcBef>
              <a:spcAft>
                <a:spcPts val="0"/>
              </a:spcAft>
              <a:buClr>
                <a:schemeClr val="dk2"/>
              </a:buClr>
              <a:buSzPts val="1400"/>
              <a:buChar char="■"/>
              <a:defRPr/>
            </a:lvl1pPr>
            <a:lvl2pPr marL="914400" lvl="1" indent="-317500" algn="l">
              <a:lnSpc>
                <a:spcPct val="94000"/>
              </a:lnSpc>
              <a:spcBef>
                <a:spcPts val="400"/>
              </a:spcBef>
              <a:spcAft>
                <a:spcPts val="0"/>
              </a:spcAft>
              <a:buClr>
                <a:schemeClr val="dk2"/>
              </a:buClr>
              <a:buSzPts val="1400"/>
              <a:buChar char="–"/>
              <a:defRPr/>
            </a:lvl2pPr>
            <a:lvl3pPr marL="1371600" lvl="2" indent="-317500" algn="l">
              <a:lnSpc>
                <a:spcPct val="94000"/>
              </a:lnSpc>
              <a:spcBef>
                <a:spcPts val="400"/>
              </a:spcBef>
              <a:spcAft>
                <a:spcPts val="0"/>
              </a:spcAft>
              <a:buClr>
                <a:schemeClr val="dk2"/>
              </a:buClr>
              <a:buSzPts val="1400"/>
              <a:buChar char="■"/>
              <a:defRPr/>
            </a:lvl3pPr>
            <a:lvl4pPr marL="1828800" lvl="3" indent="-317500" algn="l">
              <a:lnSpc>
                <a:spcPct val="94000"/>
              </a:lnSpc>
              <a:spcBef>
                <a:spcPts val="400"/>
              </a:spcBef>
              <a:spcAft>
                <a:spcPts val="0"/>
              </a:spcAft>
              <a:buClr>
                <a:schemeClr val="dk2"/>
              </a:buClr>
              <a:buSzPts val="1400"/>
              <a:buChar char="–"/>
              <a:defRPr/>
            </a:lvl4pPr>
            <a:lvl5pPr marL="2286000" lvl="4" indent="-317500" algn="l">
              <a:lnSpc>
                <a:spcPct val="94000"/>
              </a:lnSpc>
              <a:spcBef>
                <a:spcPts val="400"/>
              </a:spcBef>
              <a:spcAft>
                <a:spcPts val="0"/>
              </a:spcAft>
              <a:buClr>
                <a:schemeClr val="dk2"/>
              </a:buClr>
              <a:buSzPts val="1400"/>
              <a:buChar char="■"/>
              <a:defRPr/>
            </a:lvl5pPr>
            <a:lvl6pPr marL="2743200" lvl="5" indent="-317500" algn="l">
              <a:lnSpc>
                <a:spcPct val="94000"/>
              </a:lnSpc>
              <a:spcBef>
                <a:spcPts val="400"/>
              </a:spcBef>
              <a:spcAft>
                <a:spcPts val="0"/>
              </a:spcAft>
              <a:buClr>
                <a:schemeClr val="dk2"/>
              </a:buClr>
              <a:buSzPts val="1400"/>
              <a:buChar char="–"/>
              <a:defRPr/>
            </a:lvl6pPr>
            <a:lvl7pPr marL="3200400" lvl="6" indent="-317500" algn="l">
              <a:lnSpc>
                <a:spcPct val="94000"/>
              </a:lnSpc>
              <a:spcBef>
                <a:spcPts val="400"/>
              </a:spcBef>
              <a:spcAft>
                <a:spcPts val="0"/>
              </a:spcAft>
              <a:buClr>
                <a:schemeClr val="dk2"/>
              </a:buClr>
              <a:buSzPts val="1400"/>
              <a:buChar char="■"/>
              <a:defRPr/>
            </a:lvl7pPr>
            <a:lvl8pPr marL="3657600" lvl="7" indent="-317500" algn="l">
              <a:lnSpc>
                <a:spcPct val="94000"/>
              </a:lnSpc>
              <a:spcBef>
                <a:spcPts val="400"/>
              </a:spcBef>
              <a:spcAft>
                <a:spcPts val="0"/>
              </a:spcAft>
              <a:buClr>
                <a:schemeClr val="dk2"/>
              </a:buClr>
              <a:buSzPts val="1400"/>
              <a:buChar char="–"/>
              <a:defRPr/>
            </a:lvl8pPr>
            <a:lvl9pPr marL="4114800" lvl="8" indent="-317500" algn="l">
              <a:lnSpc>
                <a:spcPct val="94000"/>
              </a:lnSpc>
              <a:spcBef>
                <a:spcPts val="400"/>
              </a:spcBef>
              <a:spcAft>
                <a:spcPts val="200"/>
              </a:spcAft>
              <a:buClr>
                <a:schemeClr val="dk2"/>
              </a:buClr>
              <a:buSzPts val="1400"/>
              <a:buChar char="■"/>
              <a:defRPr/>
            </a:lvl9pPr>
          </a:lstStyle>
          <a:p>
            <a:endParaRPr/>
          </a:p>
        </p:txBody>
      </p:sp>
      <p:sp>
        <p:nvSpPr>
          <p:cNvPr id="81" name="Google Shape;81;p15"/>
          <p:cNvSpPr txBox="1">
            <a:spLocks noGrp="1"/>
          </p:cNvSpPr>
          <p:nvPr>
            <p:ph type="dt" idx="10"/>
          </p:nvPr>
        </p:nvSpPr>
        <p:spPr>
          <a:xfrm>
            <a:off x="1042988" y="4840040"/>
            <a:ext cx="903429" cy="30346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2" name="Google Shape;82;p15"/>
          <p:cNvSpPr txBox="1">
            <a:spLocks noGrp="1"/>
          </p:cNvSpPr>
          <p:nvPr>
            <p:ph type="ftr" idx="11"/>
          </p:nvPr>
        </p:nvSpPr>
        <p:spPr>
          <a:xfrm>
            <a:off x="2170173" y="4840040"/>
            <a:ext cx="4710623" cy="30346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3" name="Google Shape;83;p15"/>
          <p:cNvSpPr txBox="1">
            <a:spLocks noGrp="1"/>
          </p:cNvSpPr>
          <p:nvPr>
            <p:ph type="sldNum" idx="12"/>
          </p:nvPr>
        </p:nvSpPr>
        <p:spPr>
          <a:xfrm>
            <a:off x="7104552" y="4840040"/>
            <a:ext cx="1197219" cy="30346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Nagłówek sekcji" type="secHead">
  <p:cSld name="SECTION_HEADER">
    <p:bg>
      <p:bgPr>
        <a:solidFill>
          <a:schemeClr val="dk2"/>
        </a:solidFill>
        <a:effectLst/>
      </p:bgPr>
    </p:bg>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573769" y="976020"/>
            <a:ext cx="7209728" cy="2139553"/>
          </a:xfrm>
          <a:prstGeom prst="rect">
            <a:avLst/>
          </a:prstGeom>
          <a:noFill/>
          <a:ln>
            <a:noFill/>
          </a:ln>
        </p:spPr>
        <p:txBody>
          <a:bodyPr spcFirstLastPara="1" wrap="square" lIns="68575" tIns="34275" rIns="68575" bIns="34275" anchor="b" anchorCtr="0">
            <a:normAutofit/>
          </a:bodyPr>
          <a:lstStyle>
            <a:lvl1pPr lvl="0" algn="r">
              <a:lnSpc>
                <a:spcPct val="89000"/>
              </a:lnSpc>
              <a:spcBef>
                <a:spcPts val="0"/>
              </a:spcBef>
              <a:spcAft>
                <a:spcPts val="0"/>
              </a:spcAft>
              <a:buClr>
                <a:schemeClr val="lt2"/>
              </a:buClr>
              <a:buSzPts val="5400"/>
              <a:buFont typeface="Libre Franklin"/>
              <a:buNone/>
              <a:defRPr sz="5400" cap="none">
                <a:solidFill>
                  <a:schemeClr val="lt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6" name="Google Shape;86;p16"/>
          <p:cNvSpPr txBox="1">
            <a:spLocks noGrp="1"/>
          </p:cNvSpPr>
          <p:nvPr>
            <p:ph type="body" idx="1"/>
          </p:nvPr>
        </p:nvSpPr>
        <p:spPr>
          <a:xfrm>
            <a:off x="573769" y="3162246"/>
            <a:ext cx="7209728" cy="857493"/>
          </a:xfrm>
          <a:prstGeom prst="rect">
            <a:avLst/>
          </a:prstGeom>
          <a:noFill/>
          <a:ln>
            <a:noFill/>
          </a:ln>
        </p:spPr>
        <p:txBody>
          <a:bodyPr spcFirstLastPara="1" wrap="square" lIns="68575" tIns="34275" rIns="68575" bIns="34275" anchor="t" anchorCtr="0">
            <a:normAutofit/>
          </a:bodyPr>
          <a:lstStyle>
            <a:lvl1pPr marL="457200" lvl="0" indent="-228600" algn="r">
              <a:lnSpc>
                <a:spcPct val="112000"/>
              </a:lnSpc>
              <a:spcBef>
                <a:spcPts val="0"/>
              </a:spcBef>
              <a:spcAft>
                <a:spcPts val="0"/>
              </a:spcAft>
              <a:buClr>
                <a:schemeClr val="lt2"/>
              </a:buClr>
              <a:buSzPts val="1800"/>
              <a:buNone/>
              <a:defRPr sz="1800">
                <a:solidFill>
                  <a:schemeClr val="lt2"/>
                </a:solidFill>
              </a:defRPr>
            </a:lvl1pPr>
            <a:lvl2pPr marL="914400" lvl="1" indent="-228600" algn="l">
              <a:lnSpc>
                <a:spcPct val="94000"/>
              </a:lnSpc>
              <a:spcBef>
                <a:spcPts val="400"/>
              </a:spcBef>
              <a:spcAft>
                <a:spcPts val="0"/>
              </a:spcAft>
              <a:buClr>
                <a:schemeClr val="lt1"/>
              </a:buClr>
              <a:buSzPts val="1500"/>
              <a:buNone/>
              <a:defRPr sz="1500">
                <a:solidFill>
                  <a:schemeClr val="lt1"/>
                </a:solidFill>
              </a:defRPr>
            </a:lvl2pPr>
            <a:lvl3pPr marL="1371600" lvl="2" indent="-228600" algn="l">
              <a:lnSpc>
                <a:spcPct val="94000"/>
              </a:lnSpc>
              <a:spcBef>
                <a:spcPts val="400"/>
              </a:spcBef>
              <a:spcAft>
                <a:spcPts val="0"/>
              </a:spcAft>
              <a:buClr>
                <a:schemeClr val="lt1"/>
              </a:buClr>
              <a:buSzPts val="1400"/>
              <a:buNone/>
              <a:defRPr sz="1400">
                <a:solidFill>
                  <a:schemeClr val="lt1"/>
                </a:solidFill>
              </a:defRPr>
            </a:lvl3pPr>
            <a:lvl4pPr marL="1828800" lvl="3" indent="-228600" algn="l">
              <a:lnSpc>
                <a:spcPct val="94000"/>
              </a:lnSpc>
              <a:spcBef>
                <a:spcPts val="400"/>
              </a:spcBef>
              <a:spcAft>
                <a:spcPts val="0"/>
              </a:spcAft>
              <a:buClr>
                <a:schemeClr val="lt1"/>
              </a:buClr>
              <a:buSzPts val="1200"/>
              <a:buNone/>
              <a:defRPr sz="1200">
                <a:solidFill>
                  <a:schemeClr val="lt1"/>
                </a:solidFill>
              </a:defRPr>
            </a:lvl4pPr>
            <a:lvl5pPr marL="2286000" lvl="4" indent="-228600" algn="l">
              <a:lnSpc>
                <a:spcPct val="94000"/>
              </a:lnSpc>
              <a:spcBef>
                <a:spcPts val="400"/>
              </a:spcBef>
              <a:spcAft>
                <a:spcPts val="0"/>
              </a:spcAft>
              <a:buClr>
                <a:schemeClr val="lt1"/>
              </a:buClr>
              <a:buSzPts val="1200"/>
              <a:buNone/>
              <a:defRPr sz="1200">
                <a:solidFill>
                  <a:schemeClr val="lt1"/>
                </a:solidFill>
              </a:defRPr>
            </a:lvl5pPr>
            <a:lvl6pPr marL="2743200" lvl="5" indent="-228600" algn="l">
              <a:lnSpc>
                <a:spcPct val="94000"/>
              </a:lnSpc>
              <a:spcBef>
                <a:spcPts val="400"/>
              </a:spcBef>
              <a:spcAft>
                <a:spcPts val="0"/>
              </a:spcAft>
              <a:buClr>
                <a:schemeClr val="lt1"/>
              </a:buClr>
              <a:buSzPts val="1200"/>
              <a:buNone/>
              <a:defRPr sz="1200">
                <a:solidFill>
                  <a:schemeClr val="lt1"/>
                </a:solidFill>
              </a:defRPr>
            </a:lvl6pPr>
            <a:lvl7pPr marL="3200400" lvl="6" indent="-228600" algn="l">
              <a:lnSpc>
                <a:spcPct val="94000"/>
              </a:lnSpc>
              <a:spcBef>
                <a:spcPts val="400"/>
              </a:spcBef>
              <a:spcAft>
                <a:spcPts val="0"/>
              </a:spcAft>
              <a:buClr>
                <a:schemeClr val="lt1"/>
              </a:buClr>
              <a:buSzPts val="1200"/>
              <a:buNone/>
              <a:defRPr sz="1200">
                <a:solidFill>
                  <a:schemeClr val="lt1"/>
                </a:solidFill>
              </a:defRPr>
            </a:lvl7pPr>
            <a:lvl8pPr marL="3657600" lvl="7" indent="-228600" algn="l">
              <a:lnSpc>
                <a:spcPct val="94000"/>
              </a:lnSpc>
              <a:spcBef>
                <a:spcPts val="400"/>
              </a:spcBef>
              <a:spcAft>
                <a:spcPts val="0"/>
              </a:spcAft>
              <a:buClr>
                <a:schemeClr val="lt1"/>
              </a:buClr>
              <a:buSzPts val="1200"/>
              <a:buNone/>
              <a:defRPr sz="1200">
                <a:solidFill>
                  <a:schemeClr val="lt1"/>
                </a:solidFill>
              </a:defRPr>
            </a:lvl8pPr>
            <a:lvl9pPr marL="4114800" lvl="8" indent="-228600" algn="l">
              <a:lnSpc>
                <a:spcPct val="94000"/>
              </a:lnSpc>
              <a:spcBef>
                <a:spcPts val="400"/>
              </a:spcBef>
              <a:spcAft>
                <a:spcPts val="200"/>
              </a:spcAft>
              <a:buClr>
                <a:schemeClr val="lt1"/>
              </a:buClr>
              <a:buSzPts val="1200"/>
              <a:buNone/>
              <a:defRPr sz="1200">
                <a:solidFill>
                  <a:schemeClr val="lt1"/>
                </a:solidFill>
              </a:defRPr>
            </a:lvl9pPr>
          </a:lstStyle>
          <a:p>
            <a:endParaRPr/>
          </a:p>
        </p:txBody>
      </p:sp>
      <p:sp>
        <p:nvSpPr>
          <p:cNvPr id="87" name="Google Shape;87;p16"/>
          <p:cNvSpPr txBox="1">
            <a:spLocks noGrp="1"/>
          </p:cNvSpPr>
          <p:nvPr>
            <p:ph type="dt" idx="10"/>
          </p:nvPr>
        </p:nvSpPr>
        <p:spPr>
          <a:xfrm>
            <a:off x="554181" y="4840040"/>
            <a:ext cx="1216807" cy="30346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lt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8" name="Google Shape;88;p16"/>
          <p:cNvSpPr txBox="1">
            <a:spLocks noGrp="1"/>
          </p:cNvSpPr>
          <p:nvPr>
            <p:ph type="ftr" idx="11"/>
          </p:nvPr>
        </p:nvSpPr>
        <p:spPr>
          <a:xfrm>
            <a:off x="1938234" y="4840040"/>
            <a:ext cx="5267533" cy="30346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chemeClr val="lt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9" name="Google Shape;89;p16"/>
          <p:cNvSpPr txBox="1">
            <a:spLocks noGrp="1"/>
          </p:cNvSpPr>
          <p:nvPr>
            <p:ph type="sldNum" idx="12"/>
          </p:nvPr>
        </p:nvSpPr>
        <p:spPr>
          <a:xfrm>
            <a:off x="7373012" y="4840040"/>
            <a:ext cx="1197219" cy="30346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u="none" strike="noStrike" cap="none">
                <a:solidFill>
                  <a:schemeClr val="lt2"/>
                </a:solidFill>
                <a:latin typeface="Libre Franklin"/>
                <a:ea typeface="Libre Franklin"/>
                <a:cs typeface="Libre Franklin"/>
                <a:sym typeface="Libre Franklin"/>
              </a:defRPr>
            </a:lvl1pPr>
            <a:lvl2pPr marL="0" lvl="1" indent="0" algn="r">
              <a:spcBef>
                <a:spcPts val="0"/>
              </a:spcBef>
              <a:buNone/>
              <a:defRPr sz="900" b="0" i="0" u="none" strike="noStrike" cap="none">
                <a:solidFill>
                  <a:schemeClr val="lt2"/>
                </a:solidFill>
                <a:latin typeface="Libre Franklin"/>
                <a:ea typeface="Libre Franklin"/>
                <a:cs typeface="Libre Franklin"/>
                <a:sym typeface="Libre Franklin"/>
              </a:defRPr>
            </a:lvl2pPr>
            <a:lvl3pPr marL="0" lvl="2" indent="0" algn="r">
              <a:spcBef>
                <a:spcPts val="0"/>
              </a:spcBef>
              <a:buNone/>
              <a:defRPr sz="900" b="0" i="0" u="none" strike="noStrike" cap="none">
                <a:solidFill>
                  <a:schemeClr val="lt2"/>
                </a:solidFill>
                <a:latin typeface="Libre Franklin"/>
                <a:ea typeface="Libre Franklin"/>
                <a:cs typeface="Libre Franklin"/>
                <a:sym typeface="Libre Franklin"/>
              </a:defRPr>
            </a:lvl3pPr>
            <a:lvl4pPr marL="0" lvl="3" indent="0" algn="r">
              <a:spcBef>
                <a:spcPts val="0"/>
              </a:spcBef>
              <a:buNone/>
              <a:defRPr sz="900" b="0" i="0" u="none" strike="noStrike" cap="none">
                <a:solidFill>
                  <a:schemeClr val="lt2"/>
                </a:solidFill>
                <a:latin typeface="Libre Franklin"/>
                <a:ea typeface="Libre Franklin"/>
                <a:cs typeface="Libre Franklin"/>
                <a:sym typeface="Libre Franklin"/>
              </a:defRPr>
            </a:lvl4pPr>
            <a:lvl5pPr marL="0" lvl="4" indent="0" algn="r">
              <a:spcBef>
                <a:spcPts val="0"/>
              </a:spcBef>
              <a:buNone/>
              <a:defRPr sz="900" b="0" i="0" u="none" strike="noStrike" cap="none">
                <a:solidFill>
                  <a:schemeClr val="lt2"/>
                </a:solidFill>
                <a:latin typeface="Libre Franklin"/>
                <a:ea typeface="Libre Franklin"/>
                <a:cs typeface="Libre Franklin"/>
                <a:sym typeface="Libre Franklin"/>
              </a:defRPr>
            </a:lvl5pPr>
            <a:lvl6pPr marL="0" lvl="5" indent="0" algn="r">
              <a:spcBef>
                <a:spcPts val="0"/>
              </a:spcBef>
              <a:buNone/>
              <a:defRPr sz="900" b="0" i="0" u="none" strike="noStrike" cap="none">
                <a:solidFill>
                  <a:schemeClr val="lt2"/>
                </a:solidFill>
                <a:latin typeface="Libre Franklin"/>
                <a:ea typeface="Libre Franklin"/>
                <a:cs typeface="Libre Franklin"/>
                <a:sym typeface="Libre Franklin"/>
              </a:defRPr>
            </a:lvl6pPr>
            <a:lvl7pPr marL="0" lvl="6" indent="0" algn="r">
              <a:spcBef>
                <a:spcPts val="0"/>
              </a:spcBef>
              <a:buNone/>
              <a:defRPr sz="900" b="0" i="0" u="none" strike="noStrike" cap="none">
                <a:solidFill>
                  <a:schemeClr val="lt2"/>
                </a:solidFill>
                <a:latin typeface="Libre Franklin"/>
                <a:ea typeface="Libre Franklin"/>
                <a:cs typeface="Libre Franklin"/>
                <a:sym typeface="Libre Franklin"/>
              </a:defRPr>
            </a:lvl7pPr>
            <a:lvl8pPr marL="0" lvl="7" indent="0" algn="r">
              <a:spcBef>
                <a:spcPts val="0"/>
              </a:spcBef>
              <a:buNone/>
              <a:defRPr sz="900" b="0" i="0" u="none" strike="noStrike" cap="none">
                <a:solidFill>
                  <a:schemeClr val="lt2"/>
                </a:solidFill>
                <a:latin typeface="Libre Franklin"/>
                <a:ea typeface="Libre Franklin"/>
                <a:cs typeface="Libre Franklin"/>
                <a:sym typeface="Libre Franklin"/>
              </a:defRPr>
            </a:lvl8pPr>
            <a:lvl9pPr marL="0" lvl="8" indent="0" algn="r">
              <a:spcBef>
                <a:spcPts val="0"/>
              </a:spcBef>
              <a:buNone/>
              <a:defRPr sz="900" b="0" i="0" u="none" strike="noStrike" cap="none">
                <a:solidFill>
                  <a:schemeClr val="lt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pl"/>
              <a:t>‹#›</a:t>
            </a:fld>
            <a:endParaRPr/>
          </a:p>
        </p:txBody>
      </p:sp>
      <p:sp>
        <p:nvSpPr>
          <p:cNvPr id="90" name="Google Shape;90;p16" title="Crop Mark"/>
          <p:cNvSpPr/>
          <p:nvPr/>
        </p:nvSpPr>
        <p:spPr>
          <a:xfrm>
            <a:off x="6113972" y="1264239"/>
            <a:ext cx="2456260" cy="3306366"/>
          </a:xfrm>
          <a:custGeom>
            <a:avLst/>
            <a:gdLst/>
            <a:ahLst/>
            <a:cxnLst/>
            <a:rect l="l" t="t" r="r" b="b"/>
            <a:pathLst>
              <a:path w="4125" h="5554" extrusionOk="0">
                <a:moveTo>
                  <a:pt x="3614" y="0"/>
                </a:moveTo>
                <a:lnTo>
                  <a:pt x="4125" y="0"/>
                </a:lnTo>
                <a:lnTo>
                  <a:pt x="4125" y="5554"/>
                </a:lnTo>
                <a:lnTo>
                  <a:pt x="0" y="5554"/>
                </a:lnTo>
                <a:lnTo>
                  <a:pt x="0" y="5074"/>
                </a:lnTo>
                <a:lnTo>
                  <a:pt x="3614" y="5074"/>
                </a:lnTo>
                <a:lnTo>
                  <a:pt x="3614" y="0"/>
                </a:lnTo>
                <a:close/>
              </a:path>
            </a:pathLst>
          </a:custGeom>
          <a:solidFill>
            <a:schemeClr val="lt2"/>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wa elementy zawartości" type="twoObj">
  <p:cSld name="TWO_OBJECTS">
    <p:spTree>
      <p:nvGrpSpPr>
        <p:cNvPr id="1" name="Shape 91"/>
        <p:cNvGrpSpPr/>
        <p:nvPr/>
      </p:nvGrpSpPr>
      <p:grpSpPr>
        <a:xfrm>
          <a:off x="0" y="0"/>
          <a:ext cx="0" cy="0"/>
          <a:chOff x="0" y="0"/>
          <a:chExt cx="0" cy="0"/>
        </a:xfrm>
      </p:grpSpPr>
      <p:sp>
        <p:nvSpPr>
          <p:cNvPr id="92" name="Google Shape;92;p17"/>
          <p:cNvSpPr txBox="1">
            <a:spLocks noGrp="1"/>
          </p:cNvSpPr>
          <p:nvPr>
            <p:ph type="title"/>
          </p:nvPr>
        </p:nvSpPr>
        <p:spPr>
          <a:xfrm>
            <a:off x="1028700" y="514350"/>
            <a:ext cx="7200900" cy="1114425"/>
          </a:xfrm>
          <a:prstGeom prst="rect">
            <a:avLst/>
          </a:prstGeom>
          <a:noFill/>
          <a:ln>
            <a:noFill/>
          </a:ln>
        </p:spPr>
        <p:txBody>
          <a:bodyPr spcFirstLastPara="1" wrap="square" lIns="68575" tIns="34275" rIns="68575" bIns="34275" anchor="t" anchorCtr="0">
            <a:normAutofit/>
          </a:bodyPr>
          <a:lstStyle>
            <a:lvl1pPr lvl="0" algn="l">
              <a:lnSpc>
                <a:spcPct val="89000"/>
              </a:lnSpc>
              <a:spcBef>
                <a:spcPts val="0"/>
              </a:spcBef>
              <a:spcAft>
                <a:spcPts val="0"/>
              </a:spcAft>
              <a:buClr>
                <a:schemeClr val="dk2"/>
              </a:buClr>
              <a:buSzPts val="3300"/>
              <a:buFont typeface="Libre Franklin"/>
              <a:buNone/>
              <a:defRPr>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3" name="Google Shape;93;p17"/>
          <p:cNvSpPr txBox="1">
            <a:spLocks noGrp="1"/>
          </p:cNvSpPr>
          <p:nvPr>
            <p:ph type="body" idx="1"/>
          </p:nvPr>
        </p:nvSpPr>
        <p:spPr>
          <a:xfrm>
            <a:off x="1028700" y="1714499"/>
            <a:ext cx="3335839" cy="2686051"/>
          </a:xfrm>
          <a:prstGeom prst="rect">
            <a:avLst/>
          </a:prstGeom>
          <a:noFill/>
          <a:ln>
            <a:noFill/>
          </a:ln>
        </p:spPr>
        <p:txBody>
          <a:bodyPr spcFirstLastPara="1" wrap="square" lIns="68575" tIns="34275" rIns="68575" bIns="34275" anchor="t" anchorCtr="0">
            <a:normAutofit/>
          </a:bodyPr>
          <a:lstStyle>
            <a:lvl1pPr marL="457200" lvl="0" indent="-323850" algn="l">
              <a:lnSpc>
                <a:spcPct val="94000"/>
              </a:lnSpc>
              <a:spcBef>
                <a:spcPts val="800"/>
              </a:spcBef>
              <a:spcAft>
                <a:spcPts val="0"/>
              </a:spcAft>
              <a:buClr>
                <a:schemeClr val="dk2"/>
              </a:buClr>
              <a:buSzPts val="1500"/>
              <a:buChar char="■"/>
              <a:defRPr>
                <a:solidFill>
                  <a:schemeClr val="dk2"/>
                </a:solidFill>
              </a:defRPr>
            </a:lvl1pPr>
            <a:lvl2pPr marL="914400" lvl="1" indent="-323850" algn="l">
              <a:lnSpc>
                <a:spcPct val="94000"/>
              </a:lnSpc>
              <a:spcBef>
                <a:spcPts val="400"/>
              </a:spcBef>
              <a:spcAft>
                <a:spcPts val="0"/>
              </a:spcAft>
              <a:buClr>
                <a:schemeClr val="dk2"/>
              </a:buClr>
              <a:buSzPts val="1500"/>
              <a:buChar char="–"/>
              <a:defRPr>
                <a:solidFill>
                  <a:schemeClr val="dk2"/>
                </a:solidFill>
              </a:defRPr>
            </a:lvl2pPr>
            <a:lvl3pPr marL="1371600" lvl="2" indent="-317500" algn="l">
              <a:lnSpc>
                <a:spcPct val="94000"/>
              </a:lnSpc>
              <a:spcBef>
                <a:spcPts val="400"/>
              </a:spcBef>
              <a:spcAft>
                <a:spcPts val="0"/>
              </a:spcAft>
              <a:buClr>
                <a:schemeClr val="dk2"/>
              </a:buClr>
              <a:buSzPts val="1400"/>
              <a:buChar char="■"/>
              <a:defRPr>
                <a:solidFill>
                  <a:schemeClr val="dk2"/>
                </a:solidFill>
              </a:defRPr>
            </a:lvl3pPr>
            <a:lvl4pPr marL="1828800" lvl="3" indent="-317500" algn="l">
              <a:lnSpc>
                <a:spcPct val="94000"/>
              </a:lnSpc>
              <a:spcBef>
                <a:spcPts val="400"/>
              </a:spcBef>
              <a:spcAft>
                <a:spcPts val="0"/>
              </a:spcAft>
              <a:buClr>
                <a:schemeClr val="dk2"/>
              </a:buClr>
              <a:buSzPts val="1400"/>
              <a:buChar char="–"/>
              <a:defRPr>
                <a:solidFill>
                  <a:schemeClr val="dk2"/>
                </a:solidFill>
              </a:defRPr>
            </a:lvl4pPr>
            <a:lvl5pPr marL="2286000" lvl="4" indent="-304800" algn="l">
              <a:lnSpc>
                <a:spcPct val="94000"/>
              </a:lnSpc>
              <a:spcBef>
                <a:spcPts val="400"/>
              </a:spcBef>
              <a:spcAft>
                <a:spcPts val="0"/>
              </a:spcAft>
              <a:buClr>
                <a:schemeClr val="dk2"/>
              </a:buClr>
              <a:buSzPts val="1200"/>
              <a:buChar char="■"/>
              <a:defRPr>
                <a:solidFill>
                  <a:schemeClr val="dk2"/>
                </a:solidFill>
              </a:defRPr>
            </a:lvl5pPr>
            <a:lvl6pPr marL="2743200" lvl="5" indent="-317500" algn="l">
              <a:lnSpc>
                <a:spcPct val="94000"/>
              </a:lnSpc>
              <a:spcBef>
                <a:spcPts val="400"/>
              </a:spcBef>
              <a:spcAft>
                <a:spcPts val="0"/>
              </a:spcAft>
              <a:buClr>
                <a:schemeClr val="dk2"/>
              </a:buClr>
              <a:buSzPts val="1400"/>
              <a:buChar char="–"/>
              <a:defRPr/>
            </a:lvl6pPr>
            <a:lvl7pPr marL="3200400" lvl="6" indent="-317500" algn="l">
              <a:lnSpc>
                <a:spcPct val="94000"/>
              </a:lnSpc>
              <a:spcBef>
                <a:spcPts val="400"/>
              </a:spcBef>
              <a:spcAft>
                <a:spcPts val="0"/>
              </a:spcAft>
              <a:buClr>
                <a:schemeClr val="dk2"/>
              </a:buClr>
              <a:buSzPts val="1400"/>
              <a:buChar char="■"/>
              <a:defRPr/>
            </a:lvl7pPr>
            <a:lvl8pPr marL="3657600" lvl="7" indent="-317500" algn="l">
              <a:lnSpc>
                <a:spcPct val="94000"/>
              </a:lnSpc>
              <a:spcBef>
                <a:spcPts val="400"/>
              </a:spcBef>
              <a:spcAft>
                <a:spcPts val="0"/>
              </a:spcAft>
              <a:buClr>
                <a:schemeClr val="dk2"/>
              </a:buClr>
              <a:buSzPts val="1400"/>
              <a:buChar char="–"/>
              <a:defRPr/>
            </a:lvl8pPr>
            <a:lvl9pPr marL="4114800" lvl="8" indent="-317500" algn="l">
              <a:lnSpc>
                <a:spcPct val="94000"/>
              </a:lnSpc>
              <a:spcBef>
                <a:spcPts val="400"/>
              </a:spcBef>
              <a:spcAft>
                <a:spcPts val="200"/>
              </a:spcAft>
              <a:buClr>
                <a:schemeClr val="dk2"/>
              </a:buClr>
              <a:buSzPts val="1400"/>
              <a:buChar char="■"/>
              <a:defRPr/>
            </a:lvl9pPr>
          </a:lstStyle>
          <a:p>
            <a:endParaRPr/>
          </a:p>
        </p:txBody>
      </p:sp>
      <p:sp>
        <p:nvSpPr>
          <p:cNvPr id="94" name="Google Shape;94;p17"/>
          <p:cNvSpPr txBox="1">
            <a:spLocks noGrp="1"/>
          </p:cNvSpPr>
          <p:nvPr>
            <p:ph type="body" idx="2"/>
          </p:nvPr>
        </p:nvSpPr>
        <p:spPr>
          <a:xfrm>
            <a:off x="4894052" y="1714499"/>
            <a:ext cx="3335839" cy="2686051"/>
          </a:xfrm>
          <a:prstGeom prst="rect">
            <a:avLst/>
          </a:prstGeom>
          <a:noFill/>
          <a:ln>
            <a:noFill/>
          </a:ln>
        </p:spPr>
        <p:txBody>
          <a:bodyPr spcFirstLastPara="1" wrap="square" lIns="68575" tIns="34275" rIns="68575" bIns="34275" anchor="t" anchorCtr="0">
            <a:normAutofit/>
          </a:bodyPr>
          <a:lstStyle>
            <a:lvl1pPr marL="457200" lvl="0" indent="-323850" algn="l">
              <a:lnSpc>
                <a:spcPct val="94000"/>
              </a:lnSpc>
              <a:spcBef>
                <a:spcPts val="800"/>
              </a:spcBef>
              <a:spcAft>
                <a:spcPts val="0"/>
              </a:spcAft>
              <a:buClr>
                <a:schemeClr val="dk2"/>
              </a:buClr>
              <a:buSzPts val="1500"/>
              <a:buChar char="■"/>
              <a:defRPr>
                <a:solidFill>
                  <a:schemeClr val="dk2"/>
                </a:solidFill>
              </a:defRPr>
            </a:lvl1pPr>
            <a:lvl2pPr marL="914400" lvl="1" indent="-323850" algn="l">
              <a:lnSpc>
                <a:spcPct val="94000"/>
              </a:lnSpc>
              <a:spcBef>
                <a:spcPts val="400"/>
              </a:spcBef>
              <a:spcAft>
                <a:spcPts val="0"/>
              </a:spcAft>
              <a:buClr>
                <a:schemeClr val="dk2"/>
              </a:buClr>
              <a:buSzPts val="1500"/>
              <a:buChar char="–"/>
              <a:defRPr>
                <a:solidFill>
                  <a:schemeClr val="dk2"/>
                </a:solidFill>
              </a:defRPr>
            </a:lvl2pPr>
            <a:lvl3pPr marL="1371600" lvl="2" indent="-317500" algn="l">
              <a:lnSpc>
                <a:spcPct val="94000"/>
              </a:lnSpc>
              <a:spcBef>
                <a:spcPts val="400"/>
              </a:spcBef>
              <a:spcAft>
                <a:spcPts val="0"/>
              </a:spcAft>
              <a:buClr>
                <a:schemeClr val="dk2"/>
              </a:buClr>
              <a:buSzPts val="1400"/>
              <a:buChar char="■"/>
              <a:defRPr>
                <a:solidFill>
                  <a:schemeClr val="dk2"/>
                </a:solidFill>
              </a:defRPr>
            </a:lvl3pPr>
            <a:lvl4pPr marL="1828800" lvl="3" indent="-317500" algn="l">
              <a:lnSpc>
                <a:spcPct val="94000"/>
              </a:lnSpc>
              <a:spcBef>
                <a:spcPts val="400"/>
              </a:spcBef>
              <a:spcAft>
                <a:spcPts val="0"/>
              </a:spcAft>
              <a:buClr>
                <a:schemeClr val="dk2"/>
              </a:buClr>
              <a:buSzPts val="1400"/>
              <a:buChar char="–"/>
              <a:defRPr>
                <a:solidFill>
                  <a:schemeClr val="dk2"/>
                </a:solidFill>
              </a:defRPr>
            </a:lvl4pPr>
            <a:lvl5pPr marL="2286000" lvl="4" indent="-304800" algn="l">
              <a:lnSpc>
                <a:spcPct val="94000"/>
              </a:lnSpc>
              <a:spcBef>
                <a:spcPts val="400"/>
              </a:spcBef>
              <a:spcAft>
                <a:spcPts val="0"/>
              </a:spcAft>
              <a:buClr>
                <a:schemeClr val="dk2"/>
              </a:buClr>
              <a:buSzPts val="1200"/>
              <a:buChar char="■"/>
              <a:defRPr>
                <a:solidFill>
                  <a:schemeClr val="dk2"/>
                </a:solidFill>
              </a:defRPr>
            </a:lvl5pPr>
            <a:lvl6pPr marL="2743200" lvl="5" indent="-317500" algn="l">
              <a:lnSpc>
                <a:spcPct val="94000"/>
              </a:lnSpc>
              <a:spcBef>
                <a:spcPts val="400"/>
              </a:spcBef>
              <a:spcAft>
                <a:spcPts val="0"/>
              </a:spcAft>
              <a:buClr>
                <a:schemeClr val="dk2"/>
              </a:buClr>
              <a:buSzPts val="1400"/>
              <a:buChar char="–"/>
              <a:defRPr/>
            </a:lvl6pPr>
            <a:lvl7pPr marL="3200400" lvl="6" indent="-317500" algn="l">
              <a:lnSpc>
                <a:spcPct val="94000"/>
              </a:lnSpc>
              <a:spcBef>
                <a:spcPts val="400"/>
              </a:spcBef>
              <a:spcAft>
                <a:spcPts val="0"/>
              </a:spcAft>
              <a:buClr>
                <a:schemeClr val="dk2"/>
              </a:buClr>
              <a:buSzPts val="1400"/>
              <a:buChar char="■"/>
              <a:defRPr/>
            </a:lvl7pPr>
            <a:lvl8pPr marL="3657600" lvl="7" indent="-317500" algn="l">
              <a:lnSpc>
                <a:spcPct val="94000"/>
              </a:lnSpc>
              <a:spcBef>
                <a:spcPts val="400"/>
              </a:spcBef>
              <a:spcAft>
                <a:spcPts val="0"/>
              </a:spcAft>
              <a:buClr>
                <a:schemeClr val="dk2"/>
              </a:buClr>
              <a:buSzPts val="1400"/>
              <a:buChar char="–"/>
              <a:defRPr/>
            </a:lvl8pPr>
            <a:lvl9pPr marL="4114800" lvl="8" indent="-317500" algn="l">
              <a:lnSpc>
                <a:spcPct val="94000"/>
              </a:lnSpc>
              <a:spcBef>
                <a:spcPts val="400"/>
              </a:spcBef>
              <a:spcAft>
                <a:spcPts val="200"/>
              </a:spcAft>
              <a:buClr>
                <a:schemeClr val="dk2"/>
              </a:buClr>
              <a:buSzPts val="1400"/>
              <a:buChar char="■"/>
              <a:defRPr/>
            </a:lvl9pPr>
          </a:lstStyle>
          <a:p>
            <a:endParaRPr/>
          </a:p>
        </p:txBody>
      </p:sp>
      <p:sp>
        <p:nvSpPr>
          <p:cNvPr id="95" name="Google Shape;95;p17"/>
          <p:cNvSpPr txBox="1">
            <a:spLocks noGrp="1"/>
          </p:cNvSpPr>
          <p:nvPr>
            <p:ph type="dt" idx="10"/>
          </p:nvPr>
        </p:nvSpPr>
        <p:spPr>
          <a:xfrm>
            <a:off x="1042988" y="4840040"/>
            <a:ext cx="903429" cy="30346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6" name="Google Shape;96;p17"/>
          <p:cNvSpPr txBox="1">
            <a:spLocks noGrp="1"/>
          </p:cNvSpPr>
          <p:nvPr>
            <p:ph type="ftr" idx="11"/>
          </p:nvPr>
        </p:nvSpPr>
        <p:spPr>
          <a:xfrm>
            <a:off x="2170173" y="4840040"/>
            <a:ext cx="4710623" cy="30346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17"/>
          <p:cNvSpPr txBox="1">
            <a:spLocks noGrp="1"/>
          </p:cNvSpPr>
          <p:nvPr>
            <p:ph type="sldNum" idx="12"/>
          </p:nvPr>
        </p:nvSpPr>
        <p:spPr>
          <a:xfrm>
            <a:off x="7104552" y="4840040"/>
            <a:ext cx="1197219" cy="30346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orównanie" type="twoTxTwoObj">
  <p:cSld name="TWO_OBJECTS_WITH_TEXT">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1028700" y="514350"/>
            <a:ext cx="7200900" cy="1114425"/>
          </a:xfrm>
          <a:prstGeom prst="rect">
            <a:avLst/>
          </a:prstGeom>
          <a:noFill/>
          <a:ln>
            <a:noFill/>
          </a:ln>
        </p:spPr>
        <p:txBody>
          <a:bodyPr spcFirstLastPara="1" wrap="square" lIns="68575" tIns="34275" rIns="68575" bIns="34275" anchor="t" anchorCtr="0">
            <a:normAutofit/>
          </a:bodyPr>
          <a:lstStyle>
            <a:lvl1pPr lvl="0" algn="l">
              <a:lnSpc>
                <a:spcPct val="89000"/>
              </a:lnSpc>
              <a:spcBef>
                <a:spcPts val="0"/>
              </a:spcBef>
              <a:spcAft>
                <a:spcPts val="0"/>
              </a:spcAft>
              <a:buClr>
                <a:schemeClr val="dk2"/>
              </a:buClr>
              <a:buSzPts val="3300"/>
              <a:buFont typeface="Libre Franklin"/>
              <a:buNone/>
              <a:defRPr>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0" name="Google Shape;100;p18"/>
          <p:cNvSpPr txBox="1">
            <a:spLocks noGrp="1"/>
          </p:cNvSpPr>
          <p:nvPr>
            <p:ph type="body" idx="1"/>
          </p:nvPr>
        </p:nvSpPr>
        <p:spPr>
          <a:xfrm>
            <a:off x="1028700" y="1755648"/>
            <a:ext cx="3332988" cy="617934"/>
          </a:xfrm>
          <a:prstGeom prst="rect">
            <a:avLst/>
          </a:prstGeom>
          <a:noFill/>
          <a:ln>
            <a:noFill/>
          </a:ln>
        </p:spPr>
        <p:txBody>
          <a:bodyPr spcFirstLastPara="1" wrap="square" lIns="68575" tIns="34275" rIns="68575" bIns="34275" anchor="b" anchorCtr="0">
            <a:noAutofit/>
          </a:bodyPr>
          <a:lstStyle>
            <a:lvl1pPr marL="457200" lvl="0" indent="-228600" algn="l">
              <a:lnSpc>
                <a:spcPct val="84000"/>
              </a:lnSpc>
              <a:spcBef>
                <a:spcPts val="0"/>
              </a:spcBef>
              <a:spcAft>
                <a:spcPts val="0"/>
              </a:spcAft>
              <a:buClr>
                <a:schemeClr val="dk2"/>
              </a:buClr>
              <a:buSzPts val="2300"/>
              <a:buNone/>
              <a:defRPr sz="2300" b="0">
                <a:solidFill>
                  <a:schemeClr val="dk2"/>
                </a:solidFill>
              </a:defRPr>
            </a:lvl1pPr>
            <a:lvl2pPr marL="914400" lvl="1" indent="-228600" algn="l">
              <a:lnSpc>
                <a:spcPct val="94000"/>
              </a:lnSpc>
              <a:spcBef>
                <a:spcPts val="400"/>
              </a:spcBef>
              <a:spcAft>
                <a:spcPts val="0"/>
              </a:spcAft>
              <a:buClr>
                <a:schemeClr val="dk2"/>
              </a:buClr>
              <a:buSzPts val="1500"/>
              <a:buNone/>
              <a:defRPr sz="1500" b="1"/>
            </a:lvl2pPr>
            <a:lvl3pPr marL="1371600" lvl="2" indent="-228600" algn="l">
              <a:lnSpc>
                <a:spcPct val="94000"/>
              </a:lnSpc>
              <a:spcBef>
                <a:spcPts val="400"/>
              </a:spcBef>
              <a:spcAft>
                <a:spcPts val="0"/>
              </a:spcAft>
              <a:buClr>
                <a:schemeClr val="dk2"/>
              </a:buClr>
              <a:buSzPts val="1400"/>
              <a:buNone/>
              <a:defRPr sz="1400" b="1"/>
            </a:lvl3pPr>
            <a:lvl4pPr marL="1828800" lvl="3" indent="-228600" algn="l">
              <a:lnSpc>
                <a:spcPct val="94000"/>
              </a:lnSpc>
              <a:spcBef>
                <a:spcPts val="400"/>
              </a:spcBef>
              <a:spcAft>
                <a:spcPts val="0"/>
              </a:spcAft>
              <a:buClr>
                <a:schemeClr val="dk2"/>
              </a:buClr>
              <a:buSzPts val="1200"/>
              <a:buNone/>
              <a:defRPr sz="1200" b="1"/>
            </a:lvl4pPr>
            <a:lvl5pPr marL="2286000" lvl="4" indent="-228600" algn="l">
              <a:lnSpc>
                <a:spcPct val="94000"/>
              </a:lnSpc>
              <a:spcBef>
                <a:spcPts val="400"/>
              </a:spcBef>
              <a:spcAft>
                <a:spcPts val="0"/>
              </a:spcAft>
              <a:buClr>
                <a:schemeClr val="dk2"/>
              </a:buClr>
              <a:buSzPts val="1200"/>
              <a:buNone/>
              <a:defRPr sz="1200" b="1"/>
            </a:lvl5pPr>
            <a:lvl6pPr marL="2743200" lvl="5" indent="-228600" algn="l">
              <a:lnSpc>
                <a:spcPct val="94000"/>
              </a:lnSpc>
              <a:spcBef>
                <a:spcPts val="400"/>
              </a:spcBef>
              <a:spcAft>
                <a:spcPts val="0"/>
              </a:spcAft>
              <a:buClr>
                <a:schemeClr val="dk2"/>
              </a:buClr>
              <a:buSzPts val="1200"/>
              <a:buNone/>
              <a:defRPr sz="1200" b="1"/>
            </a:lvl6pPr>
            <a:lvl7pPr marL="3200400" lvl="6" indent="-228600" algn="l">
              <a:lnSpc>
                <a:spcPct val="94000"/>
              </a:lnSpc>
              <a:spcBef>
                <a:spcPts val="400"/>
              </a:spcBef>
              <a:spcAft>
                <a:spcPts val="0"/>
              </a:spcAft>
              <a:buClr>
                <a:schemeClr val="dk2"/>
              </a:buClr>
              <a:buSzPts val="1200"/>
              <a:buNone/>
              <a:defRPr sz="1200" b="1"/>
            </a:lvl7pPr>
            <a:lvl8pPr marL="3657600" lvl="7" indent="-228600" algn="l">
              <a:lnSpc>
                <a:spcPct val="94000"/>
              </a:lnSpc>
              <a:spcBef>
                <a:spcPts val="400"/>
              </a:spcBef>
              <a:spcAft>
                <a:spcPts val="0"/>
              </a:spcAft>
              <a:buClr>
                <a:schemeClr val="dk2"/>
              </a:buClr>
              <a:buSzPts val="1200"/>
              <a:buNone/>
              <a:defRPr sz="1200" b="1"/>
            </a:lvl8pPr>
            <a:lvl9pPr marL="4114800" lvl="8" indent="-228600" algn="l">
              <a:lnSpc>
                <a:spcPct val="94000"/>
              </a:lnSpc>
              <a:spcBef>
                <a:spcPts val="400"/>
              </a:spcBef>
              <a:spcAft>
                <a:spcPts val="200"/>
              </a:spcAft>
              <a:buClr>
                <a:schemeClr val="dk2"/>
              </a:buClr>
              <a:buSzPts val="1200"/>
              <a:buNone/>
              <a:defRPr sz="1200" b="1"/>
            </a:lvl9pPr>
          </a:lstStyle>
          <a:p>
            <a:endParaRPr/>
          </a:p>
        </p:txBody>
      </p:sp>
      <p:sp>
        <p:nvSpPr>
          <p:cNvPr id="101" name="Google Shape;101;p18"/>
          <p:cNvSpPr txBox="1">
            <a:spLocks noGrp="1"/>
          </p:cNvSpPr>
          <p:nvPr>
            <p:ph type="body" idx="2"/>
          </p:nvPr>
        </p:nvSpPr>
        <p:spPr>
          <a:xfrm>
            <a:off x="1028700" y="2478905"/>
            <a:ext cx="3332988" cy="1921645"/>
          </a:xfrm>
          <a:prstGeom prst="rect">
            <a:avLst/>
          </a:prstGeom>
          <a:noFill/>
          <a:ln>
            <a:noFill/>
          </a:ln>
        </p:spPr>
        <p:txBody>
          <a:bodyPr spcFirstLastPara="1" wrap="square" lIns="68575" tIns="34275" rIns="68575" bIns="34275" anchor="t" anchorCtr="0">
            <a:normAutofit/>
          </a:bodyPr>
          <a:lstStyle>
            <a:lvl1pPr marL="457200" lvl="0" indent="-323850" algn="l">
              <a:lnSpc>
                <a:spcPct val="94000"/>
              </a:lnSpc>
              <a:spcBef>
                <a:spcPts val="800"/>
              </a:spcBef>
              <a:spcAft>
                <a:spcPts val="0"/>
              </a:spcAft>
              <a:buClr>
                <a:schemeClr val="dk2"/>
              </a:buClr>
              <a:buSzPts val="1500"/>
              <a:buChar char="■"/>
              <a:defRPr>
                <a:solidFill>
                  <a:schemeClr val="dk2"/>
                </a:solidFill>
              </a:defRPr>
            </a:lvl1pPr>
            <a:lvl2pPr marL="914400" lvl="1" indent="-323850" algn="l">
              <a:lnSpc>
                <a:spcPct val="94000"/>
              </a:lnSpc>
              <a:spcBef>
                <a:spcPts val="400"/>
              </a:spcBef>
              <a:spcAft>
                <a:spcPts val="0"/>
              </a:spcAft>
              <a:buClr>
                <a:schemeClr val="dk2"/>
              </a:buClr>
              <a:buSzPts val="1500"/>
              <a:buChar char="–"/>
              <a:defRPr>
                <a:solidFill>
                  <a:schemeClr val="dk2"/>
                </a:solidFill>
              </a:defRPr>
            </a:lvl2pPr>
            <a:lvl3pPr marL="1371600" lvl="2" indent="-317500" algn="l">
              <a:lnSpc>
                <a:spcPct val="94000"/>
              </a:lnSpc>
              <a:spcBef>
                <a:spcPts val="400"/>
              </a:spcBef>
              <a:spcAft>
                <a:spcPts val="0"/>
              </a:spcAft>
              <a:buClr>
                <a:schemeClr val="dk2"/>
              </a:buClr>
              <a:buSzPts val="1400"/>
              <a:buChar char="■"/>
              <a:defRPr>
                <a:solidFill>
                  <a:schemeClr val="dk2"/>
                </a:solidFill>
              </a:defRPr>
            </a:lvl3pPr>
            <a:lvl4pPr marL="1828800" lvl="3" indent="-317500" algn="l">
              <a:lnSpc>
                <a:spcPct val="94000"/>
              </a:lnSpc>
              <a:spcBef>
                <a:spcPts val="400"/>
              </a:spcBef>
              <a:spcAft>
                <a:spcPts val="0"/>
              </a:spcAft>
              <a:buClr>
                <a:schemeClr val="dk2"/>
              </a:buClr>
              <a:buSzPts val="1400"/>
              <a:buChar char="–"/>
              <a:defRPr>
                <a:solidFill>
                  <a:schemeClr val="dk2"/>
                </a:solidFill>
              </a:defRPr>
            </a:lvl4pPr>
            <a:lvl5pPr marL="2286000" lvl="4" indent="-304800" algn="l">
              <a:lnSpc>
                <a:spcPct val="94000"/>
              </a:lnSpc>
              <a:spcBef>
                <a:spcPts val="400"/>
              </a:spcBef>
              <a:spcAft>
                <a:spcPts val="0"/>
              </a:spcAft>
              <a:buClr>
                <a:schemeClr val="dk2"/>
              </a:buClr>
              <a:buSzPts val="1200"/>
              <a:buChar char="■"/>
              <a:defRPr>
                <a:solidFill>
                  <a:schemeClr val="dk2"/>
                </a:solidFill>
              </a:defRPr>
            </a:lvl5pPr>
            <a:lvl6pPr marL="2743200" lvl="5" indent="-317500" algn="l">
              <a:lnSpc>
                <a:spcPct val="94000"/>
              </a:lnSpc>
              <a:spcBef>
                <a:spcPts val="400"/>
              </a:spcBef>
              <a:spcAft>
                <a:spcPts val="0"/>
              </a:spcAft>
              <a:buClr>
                <a:schemeClr val="dk2"/>
              </a:buClr>
              <a:buSzPts val="1400"/>
              <a:buChar char="–"/>
              <a:defRPr/>
            </a:lvl6pPr>
            <a:lvl7pPr marL="3200400" lvl="6" indent="-317500" algn="l">
              <a:lnSpc>
                <a:spcPct val="94000"/>
              </a:lnSpc>
              <a:spcBef>
                <a:spcPts val="400"/>
              </a:spcBef>
              <a:spcAft>
                <a:spcPts val="0"/>
              </a:spcAft>
              <a:buClr>
                <a:schemeClr val="dk2"/>
              </a:buClr>
              <a:buSzPts val="1400"/>
              <a:buChar char="■"/>
              <a:defRPr/>
            </a:lvl7pPr>
            <a:lvl8pPr marL="3657600" lvl="7" indent="-317500" algn="l">
              <a:lnSpc>
                <a:spcPct val="94000"/>
              </a:lnSpc>
              <a:spcBef>
                <a:spcPts val="400"/>
              </a:spcBef>
              <a:spcAft>
                <a:spcPts val="0"/>
              </a:spcAft>
              <a:buClr>
                <a:schemeClr val="dk2"/>
              </a:buClr>
              <a:buSzPts val="1400"/>
              <a:buChar char="–"/>
              <a:defRPr/>
            </a:lvl8pPr>
            <a:lvl9pPr marL="4114800" lvl="8" indent="-317500" algn="l">
              <a:lnSpc>
                <a:spcPct val="94000"/>
              </a:lnSpc>
              <a:spcBef>
                <a:spcPts val="400"/>
              </a:spcBef>
              <a:spcAft>
                <a:spcPts val="200"/>
              </a:spcAft>
              <a:buClr>
                <a:schemeClr val="dk2"/>
              </a:buClr>
              <a:buSzPts val="1400"/>
              <a:buChar char="■"/>
              <a:defRPr/>
            </a:lvl9pPr>
          </a:lstStyle>
          <a:p>
            <a:endParaRPr/>
          </a:p>
        </p:txBody>
      </p:sp>
      <p:sp>
        <p:nvSpPr>
          <p:cNvPr id="102" name="Google Shape;102;p18"/>
          <p:cNvSpPr txBox="1">
            <a:spLocks noGrp="1"/>
          </p:cNvSpPr>
          <p:nvPr>
            <p:ph type="body" idx="3"/>
          </p:nvPr>
        </p:nvSpPr>
        <p:spPr>
          <a:xfrm>
            <a:off x="4893761" y="1755648"/>
            <a:ext cx="3332988" cy="617934"/>
          </a:xfrm>
          <a:prstGeom prst="rect">
            <a:avLst/>
          </a:prstGeom>
          <a:noFill/>
          <a:ln>
            <a:noFill/>
          </a:ln>
        </p:spPr>
        <p:txBody>
          <a:bodyPr spcFirstLastPara="1" wrap="square" lIns="68575" tIns="34275" rIns="68575" bIns="34275" anchor="b" anchorCtr="0">
            <a:noAutofit/>
          </a:bodyPr>
          <a:lstStyle>
            <a:lvl1pPr marL="457200" lvl="0" indent="-228600" algn="l">
              <a:lnSpc>
                <a:spcPct val="84000"/>
              </a:lnSpc>
              <a:spcBef>
                <a:spcPts val="0"/>
              </a:spcBef>
              <a:spcAft>
                <a:spcPts val="0"/>
              </a:spcAft>
              <a:buClr>
                <a:schemeClr val="dk2"/>
              </a:buClr>
              <a:buSzPts val="2300"/>
              <a:buNone/>
              <a:defRPr sz="2300" b="0">
                <a:solidFill>
                  <a:schemeClr val="dk2"/>
                </a:solidFill>
              </a:defRPr>
            </a:lvl1pPr>
            <a:lvl2pPr marL="914400" lvl="1" indent="-228600" algn="l">
              <a:lnSpc>
                <a:spcPct val="94000"/>
              </a:lnSpc>
              <a:spcBef>
                <a:spcPts val="400"/>
              </a:spcBef>
              <a:spcAft>
                <a:spcPts val="0"/>
              </a:spcAft>
              <a:buClr>
                <a:schemeClr val="dk2"/>
              </a:buClr>
              <a:buSzPts val="1500"/>
              <a:buNone/>
              <a:defRPr sz="1500" b="1"/>
            </a:lvl2pPr>
            <a:lvl3pPr marL="1371600" lvl="2" indent="-228600" algn="l">
              <a:lnSpc>
                <a:spcPct val="94000"/>
              </a:lnSpc>
              <a:spcBef>
                <a:spcPts val="400"/>
              </a:spcBef>
              <a:spcAft>
                <a:spcPts val="0"/>
              </a:spcAft>
              <a:buClr>
                <a:schemeClr val="dk2"/>
              </a:buClr>
              <a:buSzPts val="1400"/>
              <a:buNone/>
              <a:defRPr sz="1400" b="1"/>
            </a:lvl3pPr>
            <a:lvl4pPr marL="1828800" lvl="3" indent="-228600" algn="l">
              <a:lnSpc>
                <a:spcPct val="94000"/>
              </a:lnSpc>
              <a:spcBef>
                <a:spcPts val="400"/>
              </a:spcBef>
              <a:spcAft>
                <a:spcPts val="0"/>
              </a:spcAft>
              <a:buClr>
                <a:schemeClr val="dk2"/>
              </a:buClr>
              <a:buSzPts val="1200"/>
              <a:buNone/>
              <a:defRPr sz="1200" b="1"/>
            </a:lvl4pPr>
            <a:lvl5pPr marL="2286000" lvl="4" indent="-228600" algn="l">
              <a:lnSpc>
                <a:spcPct val="94000"/>
              </a:lnSpc>
              <a:spcBef>
                <a:spcPts val="400"/>
              </a:spcBef>
              <a:spcAft>
                <a:spcPts val="0"/>
              </a:spcAft>
              <a:buClr>
                <a:schemeClr val="dk2"/>
              </a:buClr>
              <a:buSzPts val="1200"/>
              <a:buNone/>
              <a:defRPr sz="1200" b="1"/>
            </a:lvl5pPr>
            <a:lvl6pPr marL="2743200" lvl="5" indent="-228600" algn="l">
              <a:lnSpc>
                <a:spcPct val="94000"/>
              </a:lnSpc>
              <a:spcBef>
                <a:spcPts val="400"/>
              </a:spcBef>
              <a:spcAft>
                <a:spcPts val="0"/>
              </a:spcAft>
              <a:buClr>
                <a:schemeClr val="dk2"/>
              </a:buClr>
              <a:buSzPts val="1200"/>
              <a:buNone/>
              <a:defRPr sz="1200" b="1"/>
            </a:lvl6pPr>
            <a:lvl7pPr marL="3200400" lvl="6" indent="-228600" algn="l">
              <a:lnSpc>
                <a:spcPct val="94000"/>
              </a:lnSpc>
              <a:spcBef>
                <a:spcPts val="400"/>
              </a:spcBef>
              <a:spcAft>
                <a:spcPts val="0"/>
              </a:spcAft>
              <a:buClr>
                <a:schemeClr val="dk2"/>
              </a:buClr>
              <a:buSzPts val="1200"/>
              <a:buNone/>
              <a:defRPr sz="1200" b="1"/>
            </a:lvl7pPr>
            <a:lvl8pPr marL="3657600" lvl="7" indent="-228600" algn="l">
              <a:lnSpc>
                <a:spcPct val="94000"/>
              </a:lnSpc>
              <a:spcBef>
                <a:spcPts val="400"/>
              </a:spcBef>
              <a:spcAft>
                <a:spcPts val="0"/>
              </a:spcAft>
              <a:buClr>
                <a:schemeClr val="dk2"/>
              </a:buClr>
              <a:buSzPts val="1200"/>
              <a:buNone/>
              <a:defRPr sz="1200" b="1"/>
            </a:lvl8pPr>
            <a:lvl9pPr marL="4114800" lvl="8" indent="-228600" algn="l">
              <a:lnSpc>
                <a:spcPct val="94000"/>
              </a:lnSpc>
              <a:spcBef>
                <a:spcPts val="400"/>
              </a:spcBef>
              <a:spcAft>
                <a:spcPts val="200"/>
              </a:spcAft>
              <a:buClr>
                <a:schemeClr val="dk2"/>
              </a:buClr>
              <a:buSzPts val="1200"/>
              <a:buNone/>
              <a:defRPr sz="1200" b="1"/>
            </a:lvl9pPr>
          </a:lstStyle>
          <a:p>
            <a:endParaRPr/>
          </a:p>
        </p:txBody>
      </p:sp>
      <p:sp>
        <p:nvSpPr>
          <p:cNvPr id="103" name="Google Shape;103;p18"/>
          <p:cNvSpPr txBox="1">
            <a:spLocks noGrp="1"/>
          </p:cNvSpPr>
          <p:nvPr>
            <p:ph type="body" idx="4"/>
          </p:nvPr>
        </p:nvSpPr>
        <p:spPr>
          <a:xfrm>
            <a:off x="4893761" y="2478905"/>
            <a:ext cx="3332988" cy="1921645"/>
          </a:xfrm>
          <a:prstGeom prst="rect">
            <a:avLst/>
          </a:prstGeom>
          <a:noFill/>
          <a:ln>
            <a:noFill/>
          </a:ln>
        </p:spPr>
        <p:txBody>
          <a:bodyPr spcFirstLastPara="1" wrap="square" lIns="68575" tIns="34275" rIns="68575" bIns="34275" anchor="t" anchorCtr="0">
            <a:normAutofit/>
          </a:bodyPr>
          <a:lstStyle>
            <a:lvl1pPr marL="457200" lvl="0" indent="-323850" algn="l">
              <a:lnSpc>
                <a:spcPct val="94000"/>
              </a:lnSpc>
              <a:spcBef>
                <a:spcPts val="800"/>
              </a:spcBef>
              <a:spcAft>
                <a:spcPts val="0"/>
              </a:spcAft>
              <a:buClr>
                <a:schemeClr val="dk2"/>
              </a:buClr>
              <a:buSzPts val="1500"/>
              <a:buChar char="■"/>
              <a:defRPr>
                <a:solidFill>
                  <a:schemeClr val="dk2"/>
                </a:solidFill>
              </a:defRPr>
            </a:lvl1pPr>
            <a:lvl2pPr marL="914400" lvl="1" indent="-323850" algn="l">
              <a:lnSpc>
                <a:spcPct val="94000"/>
              </a:lnSpc>
              <a:spcBef>
                <a:spcPts val="400"/>
              </a:spcBef>
              <a:spcAft>
                <a:spcPts val="0"/>
              </a:spcAft>
              <a:buClr>
                <a:schemeClr val="dk2"/>
              </a:buClr>
              <a:buSzPts val="1500"/>
              <a:buChar char="–"/>
              <a:defRPr>
                <a:solidFill>
                  <a:schemeClr val="dk2"/>
                </a:solidFill>
              </a:defRPr>
            </a:lvl2pPr>
            <a:lvl3pPr marL="1371600" lvl="2" indent="-317500" algn="l">
              <a:lnSpc>
                <a:spcPct val="94000"/>
              </a:lnSpc>
              <a:spcBef>
                <a:spcPts val="400"/>
              </a:spcBef>
              <a:spcAft>
                <a:spcPts val="0"/>
              </a:spcAft>
              <a:buClr>
                <a:schemeClr val="dk2"/>
              </a:buClr>
              <a:buSzPts val="1400"/>
              <a:buChar char="■"/>
              <a:defRPr>
                <a:solidFill>
                  <a:schemeClr val="dk2"/>
                </a:solidFill>
              </a:defRPr>
            </a:lvl3pPr>
            <a:lvl4pPr marL="1828800" lvl="3" indent="-317500" algn="l">
              <a:lnSpc>
                <a:spcPct val="94000"/>
              </a:lnSpc>
              <a:spcBef>
                <a:spcPts val="400"/>
              </a:spcBef>
              <a:spcAft>
                <a:spcPts val="0"/>
              </a:spcAft>
              <a:buClr>
                <a:schemeClr val="dk2"/>
              </a:buClr>
              <a:buSzPts val="1400"/>
              <a:buChar char="–"/>
              <a:defRPr>
                <a:solidFill>
                  <a:schemeClr val="dk2"/>
                </a:solidFill>
              </a:defRPr>
            </a:lvl4pPr>
            <a:lvl5pPr marL="2286000" lvl="4" indent="-304800" algn="l">
              <a:lnSpc>
                <a:spcPct val="94000"/>
              </a:lnSpc>
              <a:spcBef>
                <a:spcPts val="400"/>
              </a:spcBef>
              <a:spcAft>
                <a:spcPts val="0"/>
              </a:spcAft>
              <a:buClr>
                <a:schemeClr val="dk2"/>
              </a:buClr>
              <a:buSzPts val="1200"/>
              <a:buChar char="■"/>
              <a:defRPr>
                <a:solidFill>
                  <a:schemeClr val="dk2"/>
                </a:solidFill>
              </a:defRPr>
            </a:lvl5pPr>
            <a:lvl6pPr marL="2743200" lvl="5" indent="-317500" algn="l">
              <a:lnSpc>
                <a:spcPct val="94000"/>
              </a:lnSpc>
              <a:spcBef>
                <a:spcPts val="400"/>
              </a:spcBef>
              <a:spcAft>
                <a:spcPts val="0"/>
              </a:spcAft>
              <a:buClr>
                <a:schemeClr val="dk2"/>
              </a:buClr>
              <a:buSzPts val="1400"/>
              <a:buChar char="–"/>
              <a:defRPr/>
            </a:lvl6pPr>
            <a:lvl7pPr marL="3200400" lvl="6" indent="-317500" algn="l">
              <a:lnSpc>
                <a:spcPct val="94000"/>
              </a:lnSpc>
              <a:spcBef>
                <a:spcPts val="400"/>
              </a:spcBef>
              <a:spcAft>
                <a:spcPts val="0"/>
              </a:spcAft>
              <a:buClr>
                <a:schemeClr val="dk2"/>
              </a:buClr>
              <a:buSzPts val="1400"/>
              <a:buChar char="■"/>
              <a:defRPr/>
            </a:lvl7pPr>
            <a:lvl8pPr marL="3657600" lvl="7" indent="-317500" algn="l">
              <a:lnSpc>
                <a:spcPct val="94000"/>
              </a:lnSpc>
              <a:spcBef>
                <a:spcPts val="400"/>
              </a:spcBef>
              <a:spcAft>
                <a:spcPts val="0"/>
              </a:spcAft>
              <a:buClr>
                <a:schemeClr val="dk2"/>
              </a:buClr>
              <a:buSzPts val="1400"/>
              <a:buChar char="–"/>
              <a:defRPr/>
            </a:lvl8pPr>
            <a:lvl9pPr marL="4114800" lvl="8" indent="-317500" algn="l">
              <a:lnSpc>
                <a:spcPct val="94000"/>
              </a:lnSpc>
              <a:spcBef>
                <a:spcPts val="400"/>
              </a:spcBef>
              <a:spcAft>
                <a:spcPts val="200"/>
              </a:spcAft>
              <a:buClr>
                <a:schemeClr val="dk2"/>
              </a:buClr>
              <a:buSzPts val="1400"/>
              <a:buChar char="■"/>
              <a:defRPr/>
            </a:lvl9pPr>
          </a:lstStyle>
          <a:p>
            <a:endParaRPr/>
          </a:p>
        </p:txBody>
      </p:sp>
      <p:sp>
        <p:nvSpPr>
          <p:cNvPr id="104" name="Google Shape;104;p18"/>
          <p:cNvSpPr txBox="1">
            <a:spLocks noGrp="1"/>
          </p:cNvSpPr>
          <p:nvPr>
            <p:ph type="dt" idx="10"/>
          </p:nvPr>
        </p:nvSpPr>
        <p:spPr>
          <a:xfrm>
            <a:off x="1042988" y="4840040"/>
            <a:ext cx="903429" cy="30346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18"/>
          <p:cNvSpPr txBox="1">
            <a:spLocks noGrp="1"/>
          </p:cNvSpPr>
          <p:nvPr>
            <p:ph type="ftr" idx="11"/>
          </p:nvPr>
        </p:nvSpPr>
        <p:spPr>
          <a:xfrm>
            <a:off x="2170173" y="4840040"/>
            <a:ext cx="4710623" cy="30346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6" name="Google Shape;106;p18"/>
          <p:cNvSpPr txBox="1">
            <a:spLocks noGrp="1"/>
          </p:cNvSpPr>
          <p:nvPr>
            <p:ph type="sldNum" idx="12"/>
          </p:nvPr>
        </p:nvSpPr>
        <p:spPr>
          <a:xfrm>
            <a:off x="7104552" y="4840040"/>
            <a:ext cx="1197219" cy="30346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ylko tytuł" type="titleOnly">
  <p:cSld name="TITLE_ONLY">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1028700" y="514350"/>
            <a:ext cx="7200900" cy="1114425"/>
          </a:xfrm>
          <a:prstGeom prst="rect">
            <a:avLst/>
          </a:prstGeom>
          <a:noFill/>
          <a:ln>
            <a:noFill/>
          </a:ln>
        </p:spPr>
        <p:txBody>
          <a:bodyPr spcFirstLastPara="1" wrap="square" lIns="68575" tIns="34275" rIns="68575" bIns="34275" anchor="t" anchorCtr="0">
            <a:normAutofit/>
          </a:bodyPr>
          <a:lstStyle>
            <a:lvl1pPr lvl="0" algn="l">
              <a:lnSpc>
                <a:spcPct val="89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9" name="Google Shape;109;p19"/>
          <p:cNvSpPr txBox="1">
            <a:spLocks noGrp="1"/>
          </p:cNvSpPr>
          <p:nvPr>
            <p:ph type="dt" idx="10"/>
          </p:nvPr>
        </p:nvSpPr>
        <p:spPr>
          <a:xfrm>
            <a:off x="1042988" y="4840040"/>
            <a:ext cx="903429" cy="30346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0" name="Google Shape;110;p19"/>
          <p:cNvSpPr txBox="1">
            <a:spLocks noGrp="1"/>
          </p:cNvSpPr>
          <p:nvPr>
            <p:ph type="ftr" idx="11"/>
          </p:nvPr>
        </p:nvSpPr>
        <p:spPr>
          <a:xfrm>
            <a:off x="2170173" y="4840040"/>
            <a:ext cx="4710623" cy="30346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19"/>
          <p:cNvSpPr txBox="1">
            <a:spLocks noGrp="1"/>
          </p:cNvSpPr>
          <p:nvPr>
            <p:ph type="sldNum" idx="12"/>
          </p:nvPr>
        </p:nvSpPr>
        <p:spPr>
          <a:xfrm>
            <a:off x="7104552" y="4840040"/>
            <a:ext cx="1197219" cy="30346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usty" type="blank">
  <p:cSld name="BLANK">
    <p:spTree>
      <p:nvGrpSpPr>
        <p:cNvPr id="1" name="Shape 112"/>
        <p:cNvGrpSpPr/>
        <p:nvPr/>
      </p:nvGrpSpPr>
      <p:grpSpPr>
        <a:xfrm>
          <a:off x="0" y="0"/>
          <a:ext cx="0" cy="0"/>
          <a:chOff x="0" y="0"/>
          <a:chExt cx="0" cy="0"/>
        </a:xfrm>
      </p:grpSpPr>
      <p:sp>
        <p:nvSpPr>
          <p:cNvPr id="113" name="Google Shape;113;p20"/>
          <p:cNvSpPr txBox="1">
            <a:spLocks noGrp="1"/>
          </p:cNvSpPr>
          <p:nvPr>
            <p:ph type="dt" idx="10"/>
          </p:nvPr>
        </p:nvSpPr>
        <p:spPr>
          <a:xfrm>
            <a:off x="1042988" y="4840040"/>
            <a:ext cx="903429" cy="30346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4" name="Google Shape;114;p20"/>
          <p:cNvSpPr txBox="1">
            <a:spLocks noGrp="1"/>
          </p:cNvSpPr>
          <p:nvPr>
            <p:ph type="ftr" idx="11"/>
          </p:nvPr>
        </p:nvSpPr>
        <p:spPr>
          <a:xfrm>
            <a:off x="2170173" y="4840040"/>
            <a:ext cx="4710623" cy="30346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5" name="Google Shape;115;p20"/>
          <p:cNvSpPr txBox="1">
            <a:spLocks noGrp="1"/>
          </p:cNvSpPr>
          <p:nvPr>
            <p:ph type="sldNum" idx="12"/>
          </p:nvPr>
        </p:nvSpPr>
        <p:spPr>
          <a:xfrm>
            <a:off x="7104552" y="4840040"/>
            <a:ext cx="1197219" cy="30346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Zawartość z podpisem" type="objTx">
  <p:cSld name="OBJECT_WITH_CAPTION_TEXT">
    <p:spTree>
      <p:nvGrpSpPr>
        <p:cNvPr id="1" name="Shape 116"/>
        <p:cNvGrpSpPr/>
        <p:nvPr/>
      </p:nvGrpSpPr>
      <p:grpSpPr>
        <a:xfrm>
          <a:off x="0" y="0"/>
          <a:ext cx="0" cy="0"/>
          <a:chOff x="0" y="0"/>
          <a:chExt cx="0" cy="0"/>
        </a:xfrm>
      </p:grpSpPr>
      <p:sp>
        <p:nvSpPr>
          <p:cNvPr id="117" name="Google Shape;117;p21" title="Background Shape"/>
          <p:cNvSpPr/>
          <p:nvPr/>
        </p:nvSpPr>
        <p:spPr>
          <a:xfrm>
            <a:off x="0" y="282"/>
            <a:ext cx="3977640" cy="5143218"/>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18" name="Google Shape;118;p21"/>
          <p:cNvSpPr txBox="1">
            <a:spLocks noGrp="1"/>
          </p:cNvSpPr>
          <p:nvPr>
            <p:ph type="title"/>
          </p:nvPr>
        </p:nvSpPr>
        <p:spPr>
          <a:xfrm>
            <a:off x="542925" y="514350"/>
            <a:ext cx="2891790" cy="1618413"/>
          </a:xfrm>
          <a:prstGeom prst="rect">
            <a:avLst/>
          </a:prstGeom>
          <a:noFill/>
          <a:ln>
            <a:noFill/>
          </a:ln>
        </p:spPr>
        <p:txBody>
          <a:bodyPr spcFirstLastPara="1" wrap="square" lIns="68575" tIns="34275" rIns="68575" bIns="34275" anchor="t" anchorCtr="0">
            <a:noAutofit/>
          </a:bodyPr>
          <a:lstStyle>
            <a:lvl1pPr lvl="0" algn="l">
              <a:lnSpc>
                <a:spcPct val="84000"/>
              </a:lnSpc>
              <a:spcBef>
                <a:spcPts val="0"/>
              </a:spcBef>
              <a:spcAft>
                <a:spcPts val="0"/>
              </a:spcAft>
              <a:buClr>
                <a:schemeClr val="dk2"/>
              </a:buClr>
              <a:buSzPts val="3600"/>
              <a:buFont typeface="Libre Franklin"/>
              <a:buNone/>
              <a:defRPr sz="3600">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9" name="Google Shape;119;p21"/>
          <p:cNvSpPr txBox="1">
            <a:spLocks noGrp="1"/>
          </p:cNvSpPr>
          <p:nvPr>
            <p:ph type="body" idx="1"/>
          </p:nvPr>
        </p:nvSpPr>
        <p:spPr>
          <a:xfrm>
            <a:off x="4692015" y="514351"/>
            <a:ext cx="3909060" cy="3881438"/>
          </a:xfrm>
          <a:prstGeom prst="rect">
            <a:avLst/>
          </a:prstGeom>
          <a:noFill/>
          <a:ln>
            <a:noFill/>
          </a:ln>
        </p:spPr>
        <p:txBody>
          <a:bodyPr spcFirstLastPara="1" wrap="square" lIns="68575" tIns="34275" rIns="68575" bIns="34275" anchor="t" anchorCtr="0">
            <a:normAutofit/>
          </a:bodyPr>
          <a:lstStyle>
            <a:lvl1pPr marL="457200" lvl="0" indent="-323850" algn="l">
              <a:lnSpc>
                <a:spcPct val="94000"/>
              </a:lnSpc>
              <a:spcBef>
                <a:spcPts val="800"/>
              </a:spcBef>
              <a:spcAft>
                <a:spcPts val="0"/>
              </a:spcAft>
              <a:buClr>
                <a:schemeClr val="dk2"/>
              </a:buClr>
              <a:buSzPts val="1500"/>
              <a:buChar char="■"/>
              <a:defRPr sz="1500"/>
            </a:lvl1pPr>
            <a:lvl2pPr marL="914400" lvl="1" indent="-323850" algn="l">
              <a:lnSpc>
                <a:spcPct val="94000"/>
              </a:lnSpc>
              <a:spcBef>
                <a:spcPts val="400"/>
              </a:spcBef>
              <a:spcAft>
                <a:spcPts val="0"/>
              </a:spcAft>
              <a:buClr>
                <a:schemeClr val="dk2"/>
              </a:buClr>
              <a:buSzPts val="1500"/>
              <a:buChar char="–"/>
              <a:defRPr sz="1500"/>
            </a:lvl2pPr>
            <a:lvl3pPr marL="1371600" lvl="2" indent="-317500" algn="l">
              <a:lnSpc>
                <a:spcPct val="94000"/>
              </a:lnSpc>
              <a:spcBef>
                <a:spcPts val="400"/>
              </a:spcBef>
              <a:spcAft>
                <a:spcPts val="0"/>
              </a:spcAft>
              <a:buClr>
                <a:schemeClr val="dk2"/>
              </a:buClr>
              <a:buSzPts val="1400"/>
              <a:buChar char="■"/>
              <a:defRPr sz="1400"/>
            </a:lvl3pPr>
            <a:lvl4pPr marL="1828800" lvl="3" indent="-317500" algn="l">
              <a:lnSpc>
                <a:spcPct val="94000"/>
              </a:lnSpc>
              <a:spcBef>
                <a:spcPts val="400"/>
              </a:spcBef>
              <a:spcAft>
                <a:spcPts val="0"/>
              </a:spcAft>
              <a:buClr>
                <a:schemeClr val="dk2"/>
              </a:buClr>
              <a:buSzPts val="1400"/>
              <a:buChar char="–"/>
              <a:defRPr sz="1400"/>
            </a:lvl4pPr>
            <a:lvl5pPr marL="2286000" lvl="4" indent="-304800" algn="l">
              <a:lnSpc>
                <a:spcPct val="94000"/>
              </a:lnSpc>
              <a:spcBef>
                <a:spcPts val="400"/>
              </a:spcBef>
              <a:spcAft>
                <a:spcPts val="0"/>
              </a:spcAft>
              <a:buClr>
                <a:schemeClr val="dk2"/>
              </a:buClr>
              <a:buSzPts val="1200"/>
              <a:buChar char="■"/>
              <a:defRPr sz="1200"/>
            </a:lvl5pPr>
            <a:lvl6pPr marL="2743200" lvl="5" indent="-304800" algn="l">
              <a:lnSpc>
                <a:spcPct val="94000"/>
              </a:lnSpc>
              <a:spcBef>
                <a:spcPts val="400"/>
              </a:spcBef>
              <a:spcAft>
                <a:spcPts val="0"/>
              </a:spcAft>
              <a:buClr>
                <a:schemeClr val="dk2"/>
              </a:buClr>
              <a:buSzPts val="1200"/>
              <a:buChar char="–"/>
              <a:defRPr sz="1200"/>
            </a:lvl6pPr>
            <a:lvl7pPr marL="3200400" lvl="6" indent="-304800" algn="l">
              <a:lnSpc>
                <a:spcPct val="94000"/>
              </a:lnSpc>
              <a:spcBef>
                <a:spcPts val="400"/>
              </a:spcBef>
              <a:spcAft>
                <a:spcPts val="0"/>
              </a:spcAft>
              <a:buClr>
                <a:schemeClr val="dk2"/>
              </a:buClr>
              <a:buSzPts val="1200"/>
              <a:buChar char="■"/>
              <a:defRPr sz="1200"/>
            </a:lvl7pPr>
            <a:lvl8pPr marL="3657600" lvl="7" indent="-304800" algn="l">
              <a:lnSpc>
                <a:spcPct val="94000"/>
              </a:lnSpc>
              <a:spcBef>
                <a:spcPts val="400"/>
              </a:spcBef>
              <a:spcAft>
                <a:spcPts val="0"/>
              </a:spcAft>
              <a:buClr>
                <a:schemeClr val="dk2"/>
              </a:buClr>
              <a:buSzPts val="1200"/>
              <a:buChar char="–"/>
              <a:defRPr sz="1200"/>
            </a:lvl8pPr>
            <a:lvl9pPr marL="4114800" lvl="8" indent="-304800" algn="l">
              <a:lnSpc>
                <a:spcPct val="94000"/>
              </a:lnSpc>
              <a:spcBef>
                <a:spcPts val="400"/>
              </a:spcBef>
              <a:spcAft>
                <a:spcPts val="200"/>
              </a:spcAft>
              <a:buClr>
                <a:schemeClr val="dk2"/>
              </a:buClr>
              <a:buSzPts val="1200"/>
              <a:buChar char="■"/>
              <a:defRPr sz="1200"/>
            </a:lvl9pPr>
          </a:lstStyle>
          <a:p>
            <a:endParaRPr/>
          </a:p>
        </p:txBody>
      </p:sp>
      <p:sp>
        <p:nvSpPr>
          <p:cNvPr id="120" name="Google Shape;120;p21"/>
          <p:cNvSpPr txBox="1">
            <a:spLocks noGrp="1"/>
          </p:cNvSpPr>
          <p:nvPr>
            <p:ph type="body" idx="2"/>
          </p:nvPr>
        </p:nvSpPr>
        <p:spPr>
          <a:xfrm>
            <a:off x="542925" y="2142258"/>
            <a:ext cx="2891790" cy="2258292"/>
          </a:xfrm>
          <a:prstGeom prst="rect">
            <a:avLst/>
          </a:prstGeom>
          <a:noFill/>
          <a:ln>
            <a:noFill/>
          </a:ln>
        </p:spPr>
        <p:txBody>
          <a:bodyPr spcFirstLastPara="1" wrap="square" lIns="68575" tIns="34275" rIns="68575" bIns="34275" anchor="t" anchorCtr="0">
            <a:normAutofit/>
          </a:bodyPr>
          <a:lstStyle>
            <a:lvl1pPr marL="457200" lvl="0" indent="-228600" algn="l">
              <a:lnSpc>
                <a:spcPct val="113000"/>
              </a:lnSpc>
              <a:spcBef>
                <a:spcPts val="0"/>
              </a:spcBef>
              <a:spcAft>
                <a:spcPts val="0"/>
              </a:spcAft>
              <a:buClr>
                <a:schemeClr val="dk2"/>
              </a:buClr>
              <a:buSzPts val="1200"/>
              <a:buNone/>
              <a:defRPr sz="1200"/>
            </a:lvl1pPr>
            <a:lvl2pPr marL="914400" lvl="1" indent="-228600" algn="l">
              <a:lnSpc>
                <a:spcPct val="94000"/>
              </a:lnSpc>
              <a:spcBef>
                <a:spcPts val="1100"/>
              </a:spcBef>
              <a:spcAft>
                <a:spcPts val="0"/>
              </a:spcAft>
              <a:buClr>
                <a:schemeClr val="dk2"/>
              </a:buClr>
              <a:buSzPts val="1100"/>
              <a:buNone/>
              <a:defRPr sz="1100"/>
            </a:lvl2pPr>
            <a:lvl3pPr marL="1371600" lvl="2" indent="-228600" algn="l">
              <a:lnSpc>
                <a:spcPct val="94000"/>
              </a:lnSpc>
              <a:spcBef>
                <a:spcPts val="400"/>
              </a:spcBef>
              <a:spcAft>
                <a:spcPts val="0"/>
              </a:spcAft>
              <a:buClr>
                <a:schemeClr val="dk2"/>
              </a:buClr>
              <a:buSzPts val="900"/>
              <a:buNone/>
              <a:defRPr sz="900"/>
            </a:lvl3pPr>
            <a:lvl4pPr marL="1828800" lvl="3" indent="-228600" algn="l">
              <a:lnSpc>
                <a:spcPct val="94000"/>
              </a:lnSpc>
              <a:spcBef>
                <a:spcPts val="400"/>
              </a:spcBef>
              <a:spcAft>
                <a:spcPts val="0"/>
              </a:spcAft>
              <a:buClr>
                <a:schemeClr val="dk2"/>
              </a:buClr>
              <a:buSzPts val="800"/>
              <a:buNone/>
              <a:defRPr sz="800"/>
            </a:lvl4pPr>
            <a:lvl5pPr marL="2286000" lvl="4" indent="-228600" algn="l">
              <a:lnSpc>
                <a:spcPct val="94000"/>
              </a:lnSpc>
              <a:spcBef>
                <a:spcPts val="400"/>
              </a:spcBef>
              <a:spcAft>
                <a:spcPts val="0"/>
              </a:spcAft>
              <a:buClr>
                <a:schemeClr val="dk2"/>
              </a:buClr>
              <a:buSzPts val="800"/>
              <a:buNone/>
              <a:defRPr sz="800"/>
            </a:lvl5pPr>
            <a:lvl6pPr marL="2743200" lvl="5" indent="-228600" algn="l">
              <a:lnSpc>
                <a:spcPct val="94000"/>
              </a:lnSpc>
              <a:spcBef>
                <a:spcPts val="400"/>
              </a:spcBef>
              <a:spcAft>
                <a:spcPts val="0"/>
              </a:spcAft>
              <a:buClr>
                <a:schemeClr val="dk2"/>
              </a:buClr>
              <a:buSzPts val="800"/>
              <a:buNone/>
              <a:defRPr sz="800"/>
            </a:lvl6pPr>
            <a:lvl7pPr marL="3200400" lvl="6" indent="-228600" algn="l">
              <a:lnSpc>
                <a:spcPct val="94000"/>
              </a:lnSpc>
              <a:spcBef>
                <a:spcPts val="400"/>
              </a:spcBef>
              <a:spcAft>
                <a:spcPts val="0"/>
              </a:spcAft>
              <a:buClr>
                <a:schemeClr val="dk2"/>
              </a:buClr>
              <a:buSzPts val="800"/>
              <a:buNone/>
              <a:defRPr sz="800"/>
            </a:lvl7pPr>
            <a:lvl8pPr marL="3657600" lvl="7" indent="-228600" algn="l">
              <a:lnSpc>
                <a:spcPct val="94000"/>
              </a:lnSpc>
              <a:spcBef>
                <a:spcPts val="400"/>
              </a:spcBef>
              <a:spcAft>
                <a:spcPts val="0"/>
              </a:spcAft>
              <a:buClr>
                <a:schemeClr val="dk2"/>
              </a:buClr>
              <a:buSzPts val="800"/>
              <a:buNone/>
              <a:defRPr sz="800"/>
            </a:lvl8pPr>
            <a:lvl9pPr marL="4114800" lvl="8" indent="-228600" algn="l">
              <a:lnSpc>
                <a:spcPct val="94000"/>
              </a:lnSpc>
              <a:spcBef>
                <a:spcPts val="400"/>
              </a:spcBef>
              <a:spcAft>
                <a:spcPts val="200"/>
              </a:spcAft>
              <a:buClr>
                <a:schemeClr val="dk2"/>
              </a:buClr>
              <a:buSzPts val="800"/>
              <a:buNone/>
              <a:defRPr sz="800"/>
            </a:lvl9pPr>
          </a:lstStyle>
          <a:p>
            <a:endParaRPr/>
          </a:p>
        </p:txBody>
      </p:sp>
      <p:sp>
        <p:nvSpPr>
          <p:cNvPr id="121" name="Google Shape;121;p21"/>
          <p:cNvSpPr txBox="1">
            <a:spLocks noGrp="1"/>
          </p:cNvSpPr>
          <p:nvPr>
            <p:ph type="dt" idx="10"/>
          </p:nvPr>
        </p:nvSpPr>
        <p:spPr>
          <a:xfrm>
            <a:off x="542925" y="4840040"/>
            <a:ext cx="903429" cy="30346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dk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2" name="Google Shape;122;p21"/>
          <p:cNvSpPr txBox="1">
            <a:spLocks noGrp="1"/>
          </p:cNvSpPr>
          <p:nvPr>
            <p:ph type="ftr" idx="11"/>
          </p:nvPr>
        </p:nvSpPr>
        <p:spPr>
          <a:xfrm>
            <a:off x="1654459" y="4840040"/>
            <a:ext cx="1780256" cy="30346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dk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1"/>
          <p:cNvSpPr txBox="1">
            <a:spLocks noGrp="1"/>
          </p:cNvSpPr>
          <p:nvPr>
            <p:ph type="sldNum" idx="12"/>
          </p:nvPr>
        </p:nvSpPr>
        <p:spPr>
          <a:xfrm>
            <a:off x="7412355" y="4840040"/>
            <a:ext cx="1197219" cy="30346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u="none" strike="noStrike" cap="none">
                <a:solidFill>
                  <a:schemeClr val="dk2"/>
                </a:solidFill>
                <a:latin typeface="Libre Franklin"/>
                <a:ea typeface="Libre Franklin"/>
                <a:cs typeface="Libre Franklin"/>
                <a:sym typeface="Libre Franklin"/>
              </a:defRPr>
            </a:lvl1pPr>
            <a:lvl2pPr marL="0" lvl="1" indent="0" algn="r">
              <a:spcBef>
                <a:spcPts val="0"/>
              </a:spcBef>
              <a:buNone/>
              <a:defRPr sz="900" b="0" i="0" u="none" strike="noStrike" cap="none">
                <a:solidFill>
                  <a:schemeClr val="dk2"/>
                </a:solidFill>
                <a:latin typeface="Libre Franklin"/>
                <a:ea typeface="Libre Franklin"/>
                <a:cs typeface="Libre Franklin"/>
                <a:sym typeface="Libre Franklin"/>
              </a:defRPr>
            </a:lvl2pPr>
            <a:lvl3pPr marL="0" lvl="2" indent="0" algn="r">
              <a:spcBef>
                <a:spcPts val="0"/>
              </a:spcBef>
              <a:buNone/>
              <a:defRPr sz="900" b="0" i="0" u="none" strike="noStrike" cap="none">
                <a:solidFill>
                  <a:schemeClr val="dk2"/>
                </a:solidFill>
                <a:latin typeface="Libre Franklin"/>
                <a:ea typeface="Libre Franklin"/>
                <a:cs typeface="Libre Franklin"/>
                <a:sym typeface="Libre Franklin"/>
              </a:defRPr>
            </a:lvl3pPr>
            <a:lvl4pPr marL="0" lvl="3" indent="0" algn="r">
              <a:spcBef>
                <a:spcPts val="0"/>
              </a:spcBef>
              <a:buNone/>
              <a:defRPr sz="900" b="0" i="0" u="none" strike="noStrike" cap="none">
                <a:solidFill>
                  <a:schemeClr val="dk2"/>
                </a:solidFill>
                <a:latin typeface="Libre Franklin"/>
                <a:ea typeface="Libre Franklin"/>
                <a:cs typeface="Libre Franklin"/>
                <a:sym typeface="Libre Franklin"/>
              </a:defRPr>
            </a:lvl4pPr>
            <a:lvl5pPr marL="0" lvl="4" indent="0" algn="r">
              <a:spcBef>
                <a:spcPts val="0"/>
              </a:spcBef>
              <a:buNone/>
              <a:defRPr sz="900" b="0" i="0" u="none" strike="noStrike" cap="none">
                <a:solidFill>
                  <a:schemeClr val="dk2"/>
                </a:solidFill>
                <a:latin typeface="Libre Franklin"/>
                <a:ea typeface="Libre Franklin"/>
                <a:cs typeface="Libre Franklin"/>
                <a:sym typeface="Libre Franklin"/>
              </a:defRPr>
            </a:lvl5pPr>
            <a:lvl6pPr marL="0" lvl="5" indent="0" algn="r">
              <a:spcBef>
                <a:spcPts val="0"/>
              </a:spcBef>
              <a:buNone/>
              <a:defRPr sz="900" b="0" i="0" u="none" strike="noStrike" cap="none">
                <a:solidFill>
                  <a:schemeClr val="dk2"/>
                </a:solidFill>
                <a:latin typeface="Libre Franklin"/>
                <a:ea typeface="Libre Franklin"/>
                <a:cs typeface="Libre Franklin"/>
                <a:sym typeface="Libre Franklin"/>
              </a:defRPr>
            </a:lvl6pPr>
            <a:lvl7pPr marL="0" lvl="6" indent="0" algn="r">
              <a:spcBef>
                <a:spcPts val="0"/>
              </a:spcBef>
              <a:buNone/>
              <a:defRPr sz="900" b="0" i="0" u="none" strike="noStrike" cap="none">
                <a:solidFill>
                  <a:schemeClr val="dk2"/>
                </a:solidFill>
                <a:latin typeface="Libre Franklin"/>
                <a:ea typeface="Libre Franklin"/>
                <a:cs typeface="Libre Franklin"/>
                <a:sym typeface="Libre Franklin"/>
              </a:defRPr>
            </a:lvl7pPr>
            <a:lvl8pPr marL="0" lvl="7" indent="0" algn="r">
              <a:spcBef>
                <a:spcPts val="0"/>
              </a:spcBef>
              <a:buNone/>
              <a:defRPr sz="900" b="0" i="0" u="none" strike="noStrike" cap="none">
                <a:solidFill>
                  <a:schemeClr val="dk2"/>
                </a:solidFill>
                <a:latin typeface="Libre Franklin"/>
                <a:ea typeface="Libre Franklin"/>
                <a:cs typeface="Libre Franklin"/>
                <a:sym typeface="Libre Franklin"/>
              </a:defRPr>
            </a:lvl8pPr>
            <a:lvl9pPr marL="0" lvl="8" indent="0" algn="r">
              <a:spcBef>
                <a:spcPts val="0"/>
              </a:spcBef>
              <a:buNone/>
              <a:defRPr sz="900" b="0" i="0" u="none" strike="noStrike" cap="none">
                <a:solidFill>
                  <a:schemeClr val="dk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pl"/>
              <a:t>‹#›</a:t>
            </a:fld>
            <a:endParaRPr/>
          </a:p>
        </p:txBody>
      </p:sp>
      <p:sp>
        <p:nvSpPr>
          <p:cNvPr id="124" name="Google Shape;124;p21" title="Divider Bar"/>
          <p:cNvSpPr/>
          <p:nvPr/>
        </p:nvSpPr>
        <p:spPr>
          <a:xfrm>
            <a:off x="3977640" y="282"/>
            <a:ext cx="171450" cy="5143500"/>
          </a:xfrm>
          <a:prstGeom prst="rect">
            <a:avLst/>
          </a:pr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Obraz z podpisem" type="picTx">
  <p:cSld name="PICTURE_WITH_CAPTION_TEXT">
    <p:spTree>
      <p:nvGrpSpPr>
        <p:cNvPr id="1" name="Shape 125"/>
        <p:cNvGrpSpPr/>
        <p:nvPr/>
      </p:nvGrpSpPr>
      <p:grpSpPr>
        <a:xfrm>
          <a:off x="0" y="0"/>
          <a:ext cx="0" cy="0"/>
          <a:chOff x="0" y="0"/>
          <a:chExt cx="0" cy="0"/>
        </a:xfrm>
      </p:grpSpPr>
      <p:sp>
        <p:nvSpPr>
          <p:cNvPr id="126" name="Google Shape;126;p22" title="Background Shape"/>
          <p:cNvSpPr/>
          <p:nvPr/>
        </p:nvSpPr>
        <p:spPr>
          <a:xfrm>
            <a:off x="0" y="282"/>
            <a:ext cx="3977640" cy="5143218"/>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27" name="Google Shape;127;p22"/>
          <p:cNvSpPr txBox="1">
            <a:spLocks noGrp="1"/>
          </p:cNvSpPr>
          <p:nvPr>
            <p:ph type="title"/>
          </p:nvPr>
        </p:nvSpPr>
        <p:spPr>
          <a:xfrm>
            <a:off x="542925" y="514350"/>
            <a:ext cx="2891790" cy="1618413"/>
          </a:xfrm>
          <a:prstGeom prst="rect">
            <a:avLst/>
          </a:prstGeom>
          <a:noFill/>
          <a:ln>
            <a:noFill/>
          </a:ln>
        </p:spPr>
        <p:txBody>
          <a:bodyPr spcFirstLastPara="1" wrap="square" lIns="68575" tIns="34275" rIns="68575" bIns="34275" anchor="t" anchorCtr="0">
            <a:normAutofit/>
          </a:bodyPr>
          <a:lstStyle>
            <a:lvl1pPr lvl="0" algn="l">
              <a:lnSpc>
                <a:spcPct val="84000"/>
              </a:lnSpc>
              <a:spcBef>
                <a:spcPts val="0"/>
              </a:spcBef>
              <a:spcAft>
                <a:spcPts val="0"/>
              </a:spcAft>
              <a:buClr>
                <a:schemeClr val="dk2"/>
              </a:buClr>
              <a:buSzPts val="3600"/>
              <a:buFont typeface="Libre Franklin"/>
              <a:buNone/>
              <a:defRPr sz="36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8" name="Google Shape;128;p22"/>
          <p:cNvSpPr>
            <a:spLocks noGrp="1"/>
          </p:cNvSpPr>
          <p:nvPr>
            <p:ph type="pic" idx="2"/>
          </p:nvPr>
        </p:nvSpPr>
        <p:spPr>
          <a:xfrm>
            <a:off x="4149090" y="0"/>
            <a:ext cx="4994910" cy="5143499"/>
          </a:xfrm>
          <a:prstGeom prst="rect">
            <a:avLst/>
          </a:prstGeom>
          <a:noFill/>
          <a:ln>
            <a:noFill/>
          </a:ln>
        </p:spPr>
      </p:sp>
      <p:sp>
        <p:nvSpPr>
          <p:cNvPr id="129" name="Google Shape;129;p22"/>
          <p:cNvSpPr txBox="1">
            <a:spLocks noGrp="1"/>
          </p:cNvSpPr>
          <p:nvPr>
            <p:ph type="body" idx="1"/>
          </p:nvPr>
        </p:nvSpPr>
        <p:spPr>
          <a:xfrm>
            <a:off x="542925" y="2141976"/>
            <a:ext cx="2891790" cy="2258574"/>
          </a:xfrm>
          <a:prstGeom prst="rect">
            <a:avLst/>
          </a:prstGeom>
          <a:noFill/>
          <a:ln>
            <a:noFill/>
          </a:ln>
        </p:spPr>
        <p:txBody>
          <a:bodyPr spcFirstLastPara="1" wrap="square" lIns="68575" tIns="34275" rIns="68575" bIns="34275" anchor="t" anchorCtr="0">
            <a:normAutofit/>
          </a:bodyPr>
          <a:lstStyle>
            <a:lvl1pPr marL="457200" lvl="0" indent="-228600" algn="l">
              <a:lnSpc>
                <a:spcPct val="113000"/>
              </a:lnSpc>
              <a:spcBef>
                <a:spcPts val="0"/>
              </a:spcBef>
              <a:spcAft>
                <a:spcPts val="0"/>
              </a:spcAft>
              <a:buClr>
                <a:schemeClr val="dk2"/>
              </a:buClr>
              <a:buSzPts val="1200"/>
              <a:buNone/>
              <a:defRPr sz="1200"/>
            </a:lvl1pPr>
            <a:lvl2pPr marL="914400" lvl="1" indent="-228600" algn="l">
              <a:lnSpc>
                <a:spcPct val="94000"/>
              </a:lnSpc>
              <a:spcBef>
                <a:spcPts val="1100"/>
              </a:spcBef>
              <a:spcAft>
                <a:spcPts val="0"/>
              </a:spcAft>
              <a:buClr>
                <a:schemeClr val="dk2"/>
              </a:buClr>
              <a:buSzPts val="1100"/>
              <a:buNone/>
              <a:defRPr sz="1100"/>
            </a:lvl2pPr>
            <a:lvl3pPr marL="1371600" lvl="2" indent="-228600" algn="l">
              <a:lnSpc>
                <a:spcPct val="94000"/>
              </a:lnSpc>
              <a:spcBef>
                <a:spcPts val="400"/>
              </a:spcBef>
              <a:spcAft>
                <a:spcPts val="0"/>
              </a:spcAft>
              <a:buClr>
                <a:schemeClr val="dk2"/>
              </a:buClr>
              <a:buSzPts val="900"/>
              <a:buNone/>
              <a:defRPr sz="900"/>
            </a:lvl3pPr>
            <a:lvl4pPr marL="1828800" lvl="3" indent="-228600" algn="l">
              <a:lnSpc>
                <a:spcPct val="94000"/>
              </a:lnSpc>
              <a:spcBef>
                <a:spcPts val="400"/>
              </a:spcBef>
              <a:spcAft>
                <a:spcPts val="0"/>
              </a:spcAft>
              <a:buClr>
                <a:schemeClr val="dk2"/>
              </a:buClr>
              <a:buSzPts val="800"/>
              <a:buNone/>
              <a:defRPr sz="800"/>
            </a:lvl4pPr>
            <a:lvl5pPr marL="2286000" lvl="4" indent="-228600" algn="l">
              <a:lnSpc>
                <a:spcPct val="94000"/>
              </a:lnSpc>
              <a:spcBef>
                <a:spcPts val="400"/>
              </a:spcBef>
              <a:spcAft>
                <a:spcPts val="0"/>
              </a:spcAft>
              <a:buClr>
                <a:schemeClr val="dk2"/>
              </a:buClr>
              <a:buSzPts val="800"/>
              <a:buNone/>
              <a:defRPr sz="800"/>
            </a:lvl5pPr>
            <a:lvl6pPr marL="2743200" lvl="5" indent="-228600" algn="l">
              <a:lnSpc>
                <a:spcPct val="94000"/>
              </a:lnSpc>
              <a:spcBef>
                <a:spcPts val="400"/>
              </a:spcBef>
              <a:spcAft>
                <a:spcPts val="0"/>
              </a:spcAft>
              <a:buClr>
                <a:schemeClr val="dk2"/>
              </a:buClr>
              <a:buSzPts val="800"/>
              <a:buNone/>
              <a:defRPr sz="800"/>
            </a:lvl6pPr>
            <a:lvl7pPr marL="3200400" lvl="6" indent="-228600" algn="l">
              <a:lnSpc>
                <a:spcPct val="94000"/>
              </a:lnSpc>
              <a:spcBef>
                <a:spcPts val="400"/>
              </a:spcBef>
              <a:spcAft>
                <a:spcPts val="0"/>
              </a:spcAft>
              <a:buClr>
                <a:schemeClr val="dk2"/>
              </a:buClr>
              <a:buSzPts val="800"/>
              <a:buNone/>
              <a:defRPr sz="800"/>
            </a:lvl7pPr>
            <a:lvl8pPr marL="3657600" lvl="7" indent="-228600" algn="l">
              <a:lnSpc>
                <a:spcPct val="94000"/>
              </a:lnSpc>
              <a:spcBef>
                <a:spcPts val="400"/>
              </a:spcBef>
              <a:spcAft>
                <a:spcPts val="0"/>
              </a:spcAft>
              <a:buClr>
                <a:schemeClr val="dk2"/>
              </a:buClr>
              <a:buSzPts val="800"/>
              <a:buNone/>
              <a:defRPr sz="800"/>
            </a:lvl8pPr>
            <a:lvl9pPr marL="4114800" lvl="8" indent="-228600" algn="l">
              <a:lnSpc>
                <a:spcPct val="94000"/>
              </a:lnSpc>
              <a:spcBef>
                <a:spcPts val="400"/>
              </a:spcBef>
              <a:spcAft>
                <a:spcPts val="200"/>
              </a:spcAft>
              <a:buClr>
                <a:schemeClr val="dk2"/>
              </a:buClr>
              <a:buSzPts val="800"/>
              <a:buNone/>
              <a:defRPr sz="800"/>
            </a:lvl9pPr>
          </a:lstStyle>
          <a:p>
            <a:endParaRPr/>
          </a:p>
        </p:txBody>
      </p:sp>
      <p:sp>
        <p:nvSpPr>
          <p:cNvPr id="130" name="Google Shape;130;p22"/>
          <p:cNvSpPr txBox="1">
            <a:spLocks noGrp="1"/>
          </p:cNvSpPr>
          <p:nvPr>
            <p:ph type="dt" idx="10"/>
          </p:nvPr>
        </p:nvSpPr>
        <p:spPr>
          <a:xfrm>
            <a:off x="542925" y="4840040"/>
            <a:ext cx="903429" cy="30346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dk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1" name="Google Shape;131;p22"/>
          <p:cNvSpPr txBox="1">
            <a:spLocks noGrp="1"/>
          </p:cNvSpPr>
          <p:nvPr>
            <p:ph type="ftr" idx="11"/>
          </p:nvPr>
        </p:nvSpPr>
        <p:spPr>
          <a:xfrm>
            <a:off x="1654459" y="4840040"/>
            <a:ext cx="1780256" cy="30346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dk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2" name="Google Shape;132;p22"/>
          <p:cNvSpPr txBox="1">
            <a:spLocks noGrp="1"/>
          </p:cNvSpPr>
          <p:nvPr>
            <p:ph type="sldNum" idx="12"/>
          </p:nvPr>
        </p:nvSpPr>
        <p:spPr>
          <a:xfrm>
            <a:off x="7412355" y="4840040"/>
            <a:ext cx="1197219" cy="30346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u="none" strike="noStrike" cap="none">
                <a:solidFill>
                  <a:schemeClr val="dk2"/>
                </a:solidFill>
                <a:latin typeface="Libre Franklin"/>
                <a:ea typeface="Libre Franklin"/>
                <a:cs typeface="Libre Franklin"/>
                <a:sym typeface="Libre Franklin"/>
              </a:defRPr>
            </a:lvl1pPr>
            <a:lvl2pPr marL="0" lvl="1" indent="0" algn="r">
              <a:spcBef>
                <a:spcPts val="0"/>
              </a:spcBef>
              <a:buNone/>
              <a:defRPr sz="900" b="0" i="0" u="none" strike="noStrike" cap="none">
                <a:solidFill>
                  <a:schemeClr val="dk2"/>
                </a:solidFill>
                <a:latin typeface="Libre Franklin"/>
                <a:ea typeface="Libre Franklin"/>
                <a:cs typeface="Libre Franklin"/>
                <a:sym typeface="Libre Franklin"/>
              </a:defRPr>
            </a:lvl2pPr>
            <a:lvl3pPr marL="0" lvl="2" indent="0" algn="r">
              <a:spcBef>
                <a:spcPts val="0"/>
              </a:spcBef>
              <a:buNone/>
              <a:defRPr sz="900" b="0" i="0" u="none" strike="noStrike" cap="none">
                <a:solidFill>
                  <a:schemeClr val="dk2"/>
                </a:solidFill>
                <a:latin typeface="Libre Franklin"/>
                <a:ea typeface="Libre Franklin"/>
                <a:cs typeface="Libre Franklin"/>
                <a:sym typeface="Libre Franklin"/>
              </a:defRPr>
            </a:lvl3pPr>
            <a:lvl4pPr marL="0" lvl="3" indent="0" algn="r">
              <a:spcBef>
                <a:spcPts val="0"/>
              </a:spcBef>
              <a:buNone/>
              <a:defRPr sz="900" b="0" i="0" u="none" strike="noStrike" cap="none">
                <a:solidFill>
                  <a:schemeClr val="dk2"/>
                </a:solidFill>
                <a:latin typeface="Libre Franklin"/>
                <a:ea typeface="Libre Franklin"/>
                <a:cs typeface="Libre Franklin"/>
                <a:sym typeface="Libre Franklin"/>
              </a:defRPr>
            </a:lvl4pPr>
            <a:lvl5pPr marL="0" lvl="4" indent="0" algn="r">
              <a:spcBef>
                <a:spcPts val="0"/>
              </a:spcBef>
              <a:buNone/>
              <a:defRPr sz="900" b="0" i="0" u="none" strike="noStrike" cap="none">
                <a:solidFill>
                  <a:schemeClr val="dk2"/>
                </a:solidFill>
                <a:latin typeface="Libre Franklin"/>
                <a:ea typeface="Libre Franklin"/>
                <a:cs typeface="Libre Franklin"/>
                <a:sym typeface="Libre Franklin"/>
              </a:defRPr>
            </a:lvl5pPr>
            <a:lvl6pPr marL="0" lvl="5" indent="0" algn="r">
              <a:spcBef>
                <a:spcPts val="0"/>
              </a:spcBef>
              <a:buNone/>
              <a:defRPr sz="900" b="0" i="0" u="none" strike="noStrike" cap="none">
                <a:solidFill>
                  <a:schemeClr val="dk2"/>
                </a:solidFill>
                <a:latin typeface="Libre Franklin"/>
                <a:ea typeface="Libre Franklin"/>
                <a:cs typeface="Libre Franklin"/>
                <a:sym typeface="Libre Franklin"/>
              </a:defRPr>
            </a:lvl6pPr>
            <a:lvl7pPr marL="0" lvl="6" indent="0" algn="r">
              <a:spcBef>
                <a:spcPts val="0"/>
              </a:spcBef>
              <a:buNone/>
              <a:defRPr sz="900" b="0" i="0" u="none" strike="noStrike" cap="none">
                <a:solidFill>
                  <a:schemeClr val="dk2"/>
                </a:solidFill>
                <a:latin typeface="Libre Franklin"/>
                <a:ea typeface="Libre Franklin"/>
                <a:cs typeface="Libre Franklin"/>
                <a:sym typeface="Libre Franklin"/>
              </a:defRPr>
            </a:lvl7pPr>
            <a:lvl8pPr marL="0" lvl="7" indent="0" algn="r">
              <a:spcBef>
                <a:spcPts val="0"/>
              </a:spcBef>
              <a:buNone/>
              <a:defRPr sz="900" b="0" i="0" u="none" strike="noStrike" cap="none">
                <a:solidFill>
                  <a:schemeClr val="dk2"/>
                </a:solidFill>
                <a:latin typeface="Libre Franklin"/>
                <a:ea typeface="Libre Franklin"/>
                <a:cs typeface="Libre Franklin"/>
                <a:sym typeface="Libre Franklin"/>
              </a:defRPr>
            </a:lvl8pPr>
            <a:lvl9pPr marL="0" lvl="8" indent="0" algn="r">
              <a:spcBef>
                <a:spcPts val="0"/>
              </a:spcBef>
              <a:buNone/>
              <a:defRPr sz="900" b="0" i="0" u="none" strike="noStrike" cap="none">
                <a:solidFill>
                  <a:schemeClr val="dk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pl"/>
              <a:t>‹#›</a:t>
            </a:fld>
            <a:endParaRPr/>
          </a:p>
        </p:txBody>
      </p:sp>
      <p:sp>
        <p:nvSpPr>
          <p:cNvPr id="133" name="Google Shape;133;p22" title="Divider Bar"/>
          <p:cNvSpPr/>
          <p:nvPr/>
        </p:nvSpPr>
        <p:spPr>
          <a:xfrm>
            <a:off x="3977640" y="282"/>
            <a:ext cx="171450" cy="5143500"/>
          </a:xfrm>
          <a:prstGeom prst="rect">
            <a:avLst/>
          </a:pr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ytuł i tekst pionowy" type="vertTx">
  <p:cSld name="VERTICAL_TEXT">
    <p:spTree>
      <p:nvGrpSpPr>
        <p:cNvPr id="1" name="Shape 134"/>
        <p:cNvGrpSpPr/>
        <p:nvPr/>
      </p:nvGrpSpPr>
      <p:grpSpPr>
        <a:xfrm>
          <a:off x="0" y="0"/>
          <a:ext cx="0" cy="0"/>
          <a:chOff x="0" y="0"/>
          <a:chExt cx="0" cy="0"/>
        </a:xfrm>
      </p:grpSpPr>
      <p:sp>
        <p:nvSpPr>
          <p:cNvPr id="135" name="Google Shape;135;p23"/>
          <p:cNvSpPr txBox="1">
            <a:spLocks noGrp="1"/>
          </p:cNvSpPr>
          <p:nvPr>
            <p:ph type="title"/>
          </p:nvPr>
        </p:nvSpPr>
        <p:spPr>
          <a:xfrm>
            <a:off x="1028700" y="514350"/>
            <a:ext cx="7200900" cy="1114425"/>
          </a:xfrm>
          <a:prstGeom prst="rect">
            <a:avLst/>
          </a:prstGeom>
          <a:noFill/>
          <a:ln>
            <a:noFill/>
          </a:ln>
        </p:spPr>
        <p:txBody>
          <a:bodyPr spcFirstLastPara="1" wrap="square" lIns="68575" tIns="34275" rIns="68575" bIns="34275" anchor="t" anchorCtr="0">
            <a:normAutofit/>
          </a:bodyPr>
          <a:lstStyle>
            <a:lvl1pPr lvl="0" algn="l">
              <a:lnSpc>
                <a:spcPct val="89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6" name="Google Shape;136;p23"/>
          <p:cNvSpPr txBox="1">
            <a:spLocks noGrp="1"/>
          </p:cNvSpPr>
          <p:nvPr>
            <p:ph type="body" idx="1"/>
          </p:nvPr>
        </p:nvSpPr>
        <p:spPr>
          <a:xfrm rot="5400000">
            <a:off x="3289697" y="-539353"/>
            <a:ext cx="2678906" cy="7200900"/>
          </a:xfrm>
          <a:prstGeom prst="rect">
            <a:avLst/>
          </a:prstGeom>
          <a:noFill/>
          <a:ln>
            <a:noFill/>
          </a:ln>
        </p:spPr>
        <p:txBody>
          <a:bodyPr spcFirstLastPara="1" wrap="square" lIns="68575" tIns="34275" rIns="68575" bIns="34275" anchor="t" anchorCtr="0">
            <a:normAutofit/>
          </a:bodyPr>
          <a:lstStyle>
            <a:lvl1pPr marL="457200" lvl="0" indent="-317500" algn="l">
              <a:lnSpc>
                <a:spcPct val="94000"/>
              </a:lnSpc>
              <a:spcBef>
                <a:spcPts val="800"/>
              </a:spcBef>
              <a:spcAft>
                <a:spcPts val="0"/>
              </a:spcAft>
              <a:buClr>
                <a:schemeClr val="dk2"/>
              </a:buClr>
              <a:buSzPts val="1400"/>
              <a:buChar char="■"/>
              <a:defRPr/>
            </a:lvl1pPr>
            <a:lvl2pPr marL="914400" lvl="1" indent="-317500" algn="l">
              <a:lnSpc>
                <a:spcPct val="94000"/>
              </a:lnSpc>
              <a:spcBef>
                <a:spcPts val="400"/>
              </a:spcBef>
              <a:spcAft>
                <a:spcPts val="0"/>
              </a:spcAft>
              <a:buClr>
                <a:schemeClr val="dk2"/>
              </a:buClr>
              <a:buSzPts val="1400"/>
              <a:buChar char="–"/>
              <a:defRPr/>
            </a:lvl2pPr>
            <a:lvl3pPr marL="1371600" lvl="2" indent="-317500" algn="l">
              <a:lnSpc>
                <a:spcPct val="94000"/>
              </a:lnSpc>
              <a:spcBef>
                <a:spcPts val="400"/>
              </a:spcBef>
              <a:spcAft>
                <a:spcPts val="0"/>
              </a:spcAft>
              <a:buClr>
                <a:schemeClr val="dk2"/>
              </a:buClr>
              <a:buSzPts val="1400"/>
              <a:buChar char="■"/>
              <a:defRPr/>
            </a:lvl3pPr>
            <a:lvl4pPr marL="1828800" lvl="3" indent="-317500" algn="l">
              <a:lnSpc>
                <a:spcPct val="94000"/>
              </a:lnSpc>
              <a:spcBef>
                <a:spcPts val="400"/>
              </a:spcBef>
              <a:spcAft>
                <a:spcPts val="0"/>
              </a:spcAft>
              <a:buClr>
                <a:schemeClr val="dk2"/>
              </a:buClr>
              <a:buSzPts val="1400"/>
              <a:buChar char="–"/>
              <a:defRPr/>
            </a:lvl4pPr>
            <a:lvl5pPr marL="2286000" lvl="4" indent="-317500" algn="l">
              <a:lnSpc>
                <a:spcPct val="94000"/>
              </a:lnSpc>
              <a:spcBef>
                <a:spcPts val="400"/>
              </a:spcBef>
              <a:spcAft>
                <a:spcPts val="0"/>
              </a:spcAft>
              <a:buClr>
                <a:schemeClr val="dk2"/>
              </a:buClr>
              <a:buSzPts val="1400"/>
              <a:buChar char="■"/>
              <a:defRPr/>
            </a:lvl5pPr>
            <a:lvl6pPr marL="2743200" lvl="5" indent="-317500" algn="l">
              <a:lnSpc>
                <a:spcPct val="94000"/>
              </a:lnSpc>
              <a:spcBef>
                <a:spcPts val="400"/>
              </a:spcBef>
              <a:spcAft>
                <a:spcPts val="0"/>
              </a:spcAft>
              <a:buClr>
                <a:schemeClr val="dk2"/>
              </a:buClr>
              <a:buSzPts val="1400"/>
              <a:buChar char="–"/>
              <a:defRPr/>
            </a:lvl6pPr>
            <a:lvl7pPr marL="3200400" lvl="6" indent="-317500" algn="l">
              <a:lnSpc>
                <a:spcPct val="94000"/>
              </a:lnSpc>
              <a:spcBef>
                <a:spcPts val="400"/>
              </a:spcBef>
              <a:spcAft>
                <a:spcPts val="0"/>
              </a:spcAft>
              <a:buClr>
                <a:schemeClr val="dk2"/>
              </a:buClr>
              <a:buSzPts val="1400"/>
              <a:buChar char="■"/>
              <a:defRPr/>
            </a:lvl7pPr>
            <a:lvl8pPr marL="3657600" lvl="7" indent="-317500" algn="l">
              <a:lnSpc>
                <a:spcPct val="94000"/>
              </a:lnSpc>
              <a:spcBef>
                <a:spcPts val="400"/>
              </a:spcBef>
              <a:spcAft>
                <a:spcPts val="0"/>
              </a:spcAft>
              <a:buClr>
                <a:schemeClr val="dk2"/>
              </a:buClr>
              <a:buSzPts val="1400"/>
              <a:buChar char="–"/>
              <a:defRPr/>
            </a:lvl8pPr>
            <a:lvl9pPr marL="4114800" lvl="8" indent="-317500" algn="l">
              <a:lnSpc>
                <a:spcPct val="94000"/>
              </a:lnSpc>
              <a:spcBef>
                <a:spcPts val="400"/>
              </a:spcBef>
              <a:spcAft>
                <a:spcPts val="200"/>
              </a:spcAft>
              <a:buClr>
                <a:schemeClr val="dk2"/>
              </a:buClr>
              <a:buSzPts val="1400"/>
              <a:buChar char="■"/>
              <a:defRPr/>
            </a:lvl9pPr>
          </a:lstStyle>
          <a:p>
            <a:endParaRPr/>
          </a:p>
        </p:txBody>
      </p:sp>
      <p:sp>
        <p:nvSpPr>
          <p:cNvPr id="137" name="Google Shape;137;p23"/>
          <p:cNvSpPr txBox="1">
            <a:spLocks noGrp="1"/>
          </p:cNvSpPr>
          <p:nvPr>
            <p:ph type="dt" idx="10"/>
          </p:nvPr>
        </p:nvSpPr>
        <p:spPr>
          <a:xfrm>
            <a:off x="1042988" y="4840040"/>
            <a:ext cx="903429" cy="30346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8" name="Google Shape;138;p23"/>
          <p:cNvSpPr txBox="1">
            <a:spLocks noGrp="1"/>
          </p:cNvSpPr>
          <p:nvPr>
            <p:ph type="ftr" idx="11"/>
          </p:nvPr>
        </p:nvSpPr>
        <p:spPr>
          <a:xfrm>
            <a:off x="2170173" y="4840040"/>
            <a:ext cx="4710623" cy="30346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9" name="Google Shape;139;p23"/>
          <p:cNvSpPr txBox="1">
            <a:spLocks noGrp="1"/>
          </p:cNvSpPr>
          <p:nvPr>
            <p:ph type="sldNum" idx="12"/>
          </p:nvPr>
        </p:nvSpPr>
        <p:spPr>
          <a:xfrm>
            <a:off x="7104552" y="4840040"/>
            <a:ext cx="1197219" cy="30346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ytuł pionowy i tekst" type="vertTitleAndTx">
  <p:cSld name="VERTICAL_TITLE_AND_VERTICAL_TEXT">
    <p:spTree>
      <p:nvGrpSpPr>
        <p:cNvPr id="1" name="Shape 140"/>
        <p:cNvGrpSpPr/>
        <p:nvPr/>
      </p:nvGrpSpPr>
      <p:grpSpPr>
        <a:xfrm>
          <a:off x="0" y="0"/>
          <a:ext cx="0" cy="0"/>
          <a:chOff x="0" y="0"/>
          <a:chExt cx="0" cy="0"/>
        </a:xfrm>
      </p:grpSpPr>
      <p:sp>
        <p:nvSpPr>
          <p:cNvPr id="141" name="Google Shape;141;p24"/>
          <p:cNvSpPr txBox="1">
            <a:spLocks noGrp="1"/>
          </p:cNvSpPr>
          <p:nvPr>
            <p:ph type="title"/>
          </p:nvPr>
        </p:nvSpPr>
        <p:spPr>
          <a:xfrm rot="5400000">
            <a:off x="5818367" y="1847171"/>
            <a:ext cx="3932433" cy="1174324"/>
          </a:xfrm>
          <a:prstGeom prst="rect">
            <a:avLst/>
          </a:prstGeom>
          <a:noFill/>
          <a:ln>
            <a:noFill/>
          </a:ln>
        </p:spPr>
        <p:txBody>
          <a:bodyPr spcFirstLastPara="1" wrap="square" lIns="68575" tIns="34275" rIns="68575" bIns="34275" anchor="t" anchorCtr="0">
            <a:normAutofit/>
          </a:bodyPr>
          <a:lstStyle>
            <a:lvl1pPr lvl="0" algn="l">
              <a:lnSpc>
                <a:spcPct val="89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2" name="Google Shape;142;p24"/>
          <p:cNvSpPr txBox="1">
            <a:spLocks noGrp="1"/>
          </p:cNvSpPr>
          <p:nvPr>
            <p:ph type="body" idx="1"/>
          </p:nvPr>
        </p:nvSpPr>
        <p:spPr>
          <a:xfrm rot="5400000">
            <a:off x="2129849" y="-633032"/>
            <a:ext cx="3932433" cy="6134731"/>
          </a:xfrm>
          <a:prstGeom prst="rect">
            <a:avLst/>
          </a:prstGeom>
          <a:noFill/>
          <a:ln>
            <a:noFill/>
          </a:ln>
        </p:spPr>
        <p:txBody>
          <a:bodyPr spcFirstLastPara="1" wrap="square" lIns="68575" tIns="34275" rIns="68575" bIns="34275" anchor="t" anchorCtr="0">
            <a:normAutofit/>
          </a:bodyPr>
          <a:lstStyle>
            <a:lvl1pPr marL="457200" lvl="0" indent="-317500" algn="l">
              <a:lnSpc>
                <a:spcPct val="94000"/>
              </a:lnSpc>
              <a:spcBef>
                <a:spcPts val="800"/>
              </a:spcBef>
              <a:spcAft>
                <a:spcPts val="0"/>
              </a:spcAft>
              <a:buClr>
                <a:schemeClr val="dk2"/>
              </a:buClr>
              <a:buSzPts val="1400"/>
              <a:buChar char="■"/>
              <a:defRPr/>
            </a:lvl1pPr>
            <a:lvl2pPr marL="914400" lvl="1" indent="-317500" algn="l">
              <a:lnSpc>
                <a:spcPct val="94000"/>
              </a:lnSpc>
              <a:spcBef>
                <a:spcPts val="400"/>
              </a:spcBef>
              <a:spcAft>
                <a:spcPts val="0"/>
              </a:spcAft>
              <a:buClr>
                <a:schemeClr val="dk2"/>
              </a:buClr>
              <a:buSzPts val="1400"/>
              <a:buChar char="–"/>
              <a:defRPr/>
            </a:lvl2pPr>
            <a:lvl3pPr marL="1371600" lvl="2" indent="-317500" algn="l">
              <a:lnSpc>
                <a:spcPct val="94000"/>
              </a:lnSpc>
              <a:spcBef>
                <a:spcPts val="400"/>
              </a:spcBef>
              <a:spcAft>
                <a:spcPts val="0"/>
              </a:spcAft>
              <a:buClr>
                <a:schemeClr val="dk2"/>
              </a:buClr>
              <a:buSzPts val="1400"/>
              <a:buChar char="■"/>
              <a:defRPr/>
            </a:lvl3pPr>
            <a:lvl4pPr marL="1828800" lvl="3" indent="-317500" algn="l">
              <a:lnSpc>
                <a:spcPct val="94000"/>
              </a:lnSpc>
              <a:spcBef>
                <a:spcPts val="400"/>
              </a:spcBef>
              <a:spcAft>
                <a:spcPts val="0"/>
              </a:spcAft>
              <a:buClr>
                <a:schemeClr val="dk2"/>
              </a:buClr>
              <a:buSzPts val="1400"/>
              <a:buChar char="–"/>
              <a:defRPr/>
            </a:lvl4pPr>
            <a:lvl5pPr marL="2286000" lvl="4" indent="-317500" algn="l">
              <a:lnSpc>
                <a:spcPct val="94000"/>
              </a:lnSpc>
              <a:spcBef>
                <a:spcPts val="400"/>
              </a:spcBef>
              <a:spcAft>
                <a:spcPts val="0"/>
              </a:spcAft>
              <a:buClr>
                <a:schemeClr val="dk2"/>
              </a:buClr>
              <a:buSzPts val="1400"/>
              <a:buChar char="■"/>
              <a:defRPr/>
            </a:lvl5pPr>
            <a:lvl6pPr marL="2743200" lvl="5" indent="-317500" algn="l">
              <a:lnSpc>
                <a:spcPct val="94000"/>
              </a:lnSpc>
              <a:spcBef>
                <a:spcPts val="400"/>
              </a:spcBef>
              <a:spcAft>
                <a:spcPts val="0"/>
              </a:spcAft>
              <a:buClr>
                <a:schemeClr val="dk2"/>
              </a:buClr>
              <a:buSzPts val="1400"/>
              <a:buChar char="–"/>
              <a:defRPr/>
            </a:lvl6pPr>
            <a:lvl7pPr marL="3200400" lvl="6" indent="-317500" algn="l">
              <a:lnSpc>
                <a:spcPct val="94000"/>
              </a:lnSpc>
              <a:spcBef>
                <a:spcPts val="400"/>
              </a:spcBef>
              <a:spcAft>
                <a:spcPts val="0"/>
              </a:spcAft>
              <a:buClr>
                <a:schemeClr val="dk2"/>
              </a:buClr>
              <a:buSzPts val="1400"/>
              <a:buChar char="■"/>
              <a:defRPr/>
            </a:lvl7pPr>
            <a:lvl8pPr marL="3657600" lvl="7" indent="-317500" algn="l">
              <a:lnSpc>
                <a:spcPct val="94000"/>
              </a:lnSpc>
              <a:spcBef>
                <a:spcPts val="400"/>
              </a:spcBef>
              <a:spcAft>
                <a:spcPts val="0"/>
              </a:spcAft>
              <a:buClr>
                <a:schemeClr val="dk2"/>
              </a:buClr>
              <a:buSzPts val="1400"/>
              <a:buChar char="–"/>
              <a:defRPr/>
            </a:lvl8pPr>
            <a:lvl9pPr marL="4114800" lvl="8" indent="-317500" algn="l">
              <a:lnSpc>
                <a:spcPct val="94000"/>
              </a:lnSpc>
              <a:spcBef>
                <a:spcPts val="400"/>
              </a:spcBef>
              <a:spcAft>
                <a:spcPts val="200"/>
              </a:spcAft>
              <a:buClr>
                <a:schemeClr val="dk2"/>
              </a:buClr>
              <a:buSzPts val="1400"/>
              <a:buChar char="■"/>
              <a:defRPr/>
            </a:lvl9pPr>
          </a:lstStyle>
          <a:p>
            <a:endParaRPr/>
          </a:p>
        </p:txBody>
      </p:sp>
      <p:sp>
        <p:nvSpPr>
          <p:cNvPr id="143" name="Google Shape;143;p24"/>
          <p:cNvSpPr txBox="1">
            <a:spLocks noGrp="1"/>
          </p:cNvSpPr>
          <p:nvPr>
            <p:ph type="dt" idx="10"/>
          </p:nvPr>
        </p:nvSpPr>
        <p:spPr>
          <a:xfrm>
            <a:off x="1042988" y="4840040"/>
            <a:ext cx="903429" cy="30346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4" name="Google Shape;144;p24"/>
          <p:cNvSpPr txBox="1">
            <a:spLocks noGrp="1"/>
          </p:cNvSpPr>
          <p:nvPr>
            <p:ph type="ftr" idx="11"/>
          </p:nvPr>
        </p:nvSpPr>
        <p:spPr>
          <a:xfrm>
            <a:off x="2170173" y="4840040"/>
            <a:ext cx="4710623" cy="30346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5" name="Google Shape;145;p24"/>
          <p:cNvSpPr txBox="1">
            <a:spLocks noGrp="1"/>
          </p:cNvSpPr>
          <p:nvPr>
            <p:ph type="sldNum" idx="12"/>
          </p:nvPr>
        </p:nvSpPr>
        <p:spPr>
          <a:xfrm>
            <a:off x="7104552" y="4840040"/>
            <a:ext cx="1197219" cy="30346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p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2"/>
        <p:cNvGrpSpPr/>
        <p:nvPr/>
      </p:nvGrpSpPr>
      <p:grpSpPr>
        <a:xfrm>
          <a:off x="0" y="0"/>
          <a:ext cx="0" cy="0"/>
          <a:chOff x="0" y="0"/>
          <a:chExt cx="0" cy="0"/>
        </a:xfrm>
      </p:grpSpPr>
      <p:sp>
        <p:nvSpPr>
          <p:cNvPr id="63" name="Google Shape;63;p13"/>
          <p:cNvSpPr txBox="1">
            <a:spLocks noGrp="1"/>
          </p:cNvSpPr>
          <p:nvPr>
            <p:ph type="title"/>
          </p:nvPr>
        </p:nvSpPr>
        <p:spPr>
          <a:xfrm>
            <a:off x="1028700" y="514350"/>
            <a:ext cx="7200900" cy="1114425"/>
          </a:xfrm>
          <a:prstGeom prst="rect">
            <a:avLst/>
          </a:prstGeom>
          <a:noFill/>
          <a:ln>
            <a:noFill/>
          </a:ln>
        </p:spPr>
        <p:txBody>
          <a:bodyPr spcFirstLastPara="1" wrap="square" lIns="68575" tIns="34275" rIns="68575" bIns="34275" anchor="t" anchorCtr="0">
            <a:normAutofit/>
          </a:bodyPr>
          <a:lstStyle>
            <a:lvl1pPr marR="0" lvl="0" algn="l" rtl="0">
              <a:lnSpc>
                <a:spcPct val="89000"/>
              </a:lnSpc>
              <a:spcBef>
                <a:spcPts val="0"/>
              </a:spcBef>
              <a:spcAft>
                <a:spcPts val="0"/>
              </a:spcAft>
              <a:buClr>
                <a:schemeClr val="dk2"/>
              </a:buClr>
              <a:buSzPts val="3300"/>
              <a:buFont typeface="Libre Franklin"/>
              <a:buNone/>
              <a:defRPr sz="3300" b="0" i="0" u="none" strike="noStrike" cap="none">
                <a:solidFill>
                  <a:schemeClr val="dk2"/>
                </a:solidFill>
                <a:latin typeface="Libre Franklin"/>
                <a:ea typeface="Libre Franklin"/>
                <a:cs typeface="Libre Franklin"/>
                <a:sym typeface="Libre Franklin"/>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64" name="Google Shape;64;p13"/>
          <p:cNvSpPr txBox="1">
            <a:spLocks noGrp="1"/>
          </p:cNvSpPr>
          <p:nvPr>
            <p:ph type="body" idx="1"/>
          </p:nvPr>
        </p:nvSpPr>
        <p:spPr>
          <a:xfrm>
            <a:off x="1028700" y="1714500"/>
            <a:ext cx="7200900" cy="2686050"/>
          </a:xfrm>
          <a:prstGeom prst="rect">
            <a:avLst/>
          </a:prstGeom>
          <a:noFill/>
          <a:ln>
            <a:noFill/>
          </a:ln>
        </p:spPr>
        <p:txBody>
          <a:bodyPr spcFirstLastPara="1" wrap="square" lIns="68575" tIns="34275" rIns="68575" bIns="34275" anchor="t" anchorCtr="0">
            <a:normAutofit/>
          </a:bodyPr>
          <a:lstStyle>
            <a:lvl1pPr marL="457200" marR="0" lvl="0" indent="-323850" algn="l" rtl="0">
              <a:lnSpc>
                <a:spcPct val="94000"/>
              </a:lnSpc>
              <a:spcBef>
                <a:spcPts val="800"/>
              </a:spcBef>
              <a:spcAft>
                <a:spcPts val="0"/>
              </a:spcAft>
              <a:buClr>
                <a:schemeClr val="dk2"/>
              </a:buClr>
              <a:buSzPts val="1500"/>
              <a:buFont typeface="Libre Franklin"/>
              <a:buChar char="■"/>
              <a:defRPr sz="1500" b="0" i="0" u="none" strike="noStrike" cap="none">
                <a:solidFill>
                  <a:schemeClr val="dk2"/>
                </a:solidFill>
                <a:latin typeface="Libre Franklin"/>
                <a:ea typeface="Libre Franklin"/>
                <a:cs typeface="Libre Franklin"/>
                <a:sym typeface="Libre Franklin"/>
              </a:defRPr>
            </a:lvl1pPr>
            <a:lvl2pPr marL="914400" marR="0" lvl="1" indent="-323850" algn="l" rtl="0">
              <a:lnSpc>
                <a:spcPct val="94000"/>
              </a:lnSpc>
              <a:spcBef>
                <a:spcPts val="400"/>
              </a:spcBef>
              <a:spcAft>
                <a:spcPts val="0"/>
              </a:spcAft>
              <a:buClr>
                <a:schemeClr val="dk2"/>
              </a:buClr>
              <a:buSzPts val="1500"/>
              <a:buFont typeface="Libre Franklin"/>
              <a:buChar char="–"/>
              <a:defRPr sz="1500" b="0" i="1" u="none" strike="noStrike" cap="none">
                <a:solidFill>
                  <a:schemeClr val="dk2"/>
                </a:solidFill>
                <a:latin typeface="Libre Franklin"/>
                <a:ea typeface="Libre Franklin"/>
                <a:cs typeface="Libre Franklin"/>
                <a:sym typeface="Libre Franklin"/>
              </a:defRPr>
            </a:lvl2pPr>
            <a:lvl3pPr marL="1371600" marR="0" lvl="2" indent="-317500" algn="l" rtl="0">
              <a:lnSpc>
                <a:spcPct val="94000"/>
              </a:lnSpc>
              <a:spcBef>
                <a:spcPts val="400"/>
              </a:spcBef>
              <a:spcAft>
                <a:spcPts val="0"/>
              </a:spcAft>
              <a:buClr>
                <a:schemeClr val="dk2"/>
              </a:buClr>
              <a:buSzPts val="1400"/>
              <a:buFont typeface="Libre Franklin"/>
              <a:buChar char="■"/>
              <a:defRPr sz="1400" b="0" i="0" u="none" strike="noStrike" cap="none">
                <a:solidFill>
                  <a:schemeClr val="dk2"/>
                </a:solidFill>
                <a:latin typeface="Libre Franklin"/>
                <a:ea typeface="Libre Franklin"/>
                <a:cs typeface="Libre Franklin"/>
                <a:sym typeface="Libre Franklin"/>
              </a:defRPr>
            </a:lvl3pPr>
            <a:lvl4pPr marL="1828800" marR="0" lvl="3" indent="-317500" algn="l" rtl="0">
              <a:lnSpc>
                <a:spcPct val="94000"/>
              </a:lnSpc>
              <a:spcBef>
                <a:spcPts val="400"/>
              </a:spcBef>
              <a:spcAft>
                <a:spcPts val="0"/>
              </a:spcAft>
              <a:buClr>
                <a:schemeClr val="dk2"/>
              </a:buClr>
              <a:buSzPts val="1400"/>
              <a:buFont typeface="Libre Franklin"/>
              <a:buChar char="–"/>
              <a:defRPr sz="1400" b="0" i="1" u="none" strike="noStrike" cap="none">
                <a:solidFill>
                  <a:schemeClr val="dk2"/>
                </a:solidFill>
                <a:latin typeface="Libre Franklin"/>
                <a:ea typeface="Libre Franklin"/>
                <a:cs typeface="Libre Franklin"/>
                <a:sym typeface="Libre Franklin"/>
              </a:defRPr>
            </a:lvl4pPr>
            <a:lvl5pPr marL="2286000" marR="0" lvl="4" indent="-304800" algn="l" rtl="0">
              <a:lnSpc>
                <a:spcPct val="94000"/>
              </a:lnSpc>
              <a:spcBef>
                <a:spcPts val="400"/>
              </a:spcBef>
              <a:spcAft>
                <a:spcPts val="0"/>
              </a:spcAft>
              <a:buClr>
                <a:schemeClr val="dk2"/>
              </a:buClr>
              <a:buSzPts val="1200"/>
              <a:buFont typeface="Libre Franklin"/>
              <a:buChar char="■"/>
              <a:defRPr sz="1200" b="0" i="0" u="none" strike="noStrike" cap="none">
                <a:solidFill>
                  <a:schemeClr val="dk2"/>
                </a:solidFill>
                <a:latin typeface="Libre Franklin"/>
                <a:ea typeface="Libre Franklin"/>
                <a:cs typeface="Libre Franklin"/>
                <a:sym typeface="Libre Franklin"/>
              </a:defRPr>
            </a:lvl5pPr>
            <a:lvl6pPr marL="2743200" marR="0" lvl="5" indent="-304800" algn="l" rtl="0">
              <a:lnSpc>
                <a:spcPct val="94000"/>
              </a:lnSpc>
              <a:spcBef>
                <a:spcPts val="400"/>
              </a:spcBef>
              <a:spcAft>
                <a:spcPts val="0"/>
              </a:spcAft>
              <a:buClr>
                <a:schemeClr val="dk2"/>
              </a:buClr>
              <a:buSzPts val="1200"/>
              <a:buFont typeface="Libre Franklin"/>
              <a:buChar char="–"/>
              <a:defRPr sz="1200" b="0" i="1" u="none" strike="noStrike" cap="none">
                <a:solidFill>
                  <a:schemeClr val="dk2"/>
                </a:solidFill>
                <a:latin typeface="Libre Franklin"/>
                <a:ea typeface="Libre Franklin"/>
                <a:cs typeface="Libre Franklin"/>
                <a:sym typeface="Libre Franklin"/>
              </a:defRPr>
            </a:lvl6pPr>
            <a:lvl7pPr marL="3200400" marR="0" lvl="6" indent="-298450" algn="l" rtl="0">
              <a:lnSpc>
                <a:spcPct val="94000"/>
              </a:lnSpc>
              <a:spcBef>
                <a:spcPts val="400"/>
              </a:spcBef>
              <a:spcAft>
                <a:spcPts val="0"/>
              </a:spcAft>
              <a:buClr>
                <a:schemeClr val="dk2"/>
              </a:buClr>
              <a:buSzPts val="1100"/>
              <a:buFont typeface="Libre Franklin"/>
              <a:buChar char="■"/>
              <a:defRPr sz="1100" b="0" i="0" u="none" strike="noStrike" cap="none">
                <a:solidFill>
                  <a:schemeClr val="dk2"/>
                </a:solidFill>
                <a:latin typeface="Libre Franklin"/>
                <a:ea typeface="Libre Franklin"/>
                <a:cs typeface="Libre Franklin"/>
                <a:sym typeface="Libre Franklin"/>
              </a:defRPr>
            </a:lvl7pPr>
            <a:lvl8pPr marL="3657600" marR="0" lvl="7" indent="-298450" algn="l" rtl="0">
              <a:lnSpc>
                <a:spcPct val="94000"/>
              </a:lnSpc>
              <a:spcBef>
                <a:spcPts val="400"/>
              </a:spcBef>
              <a:spcAft>
                <a:spcPts val="0"/>
              </a:spcAft>
              <a:buClr>
                <a:schemeClr val="dk2"/>
              </a:buClr>
              <a:buSzPts val="1100"/>
              <a:buFont typeface="Libre Franklin"/>
              <a:buChar char="–"/>
              <a:defRPr sz="1100" b="0" i="1" u="none" strike="noStrike" cap="none">
                <a:solidFill>
                  <a:schemeClr val="dk2"/>
                </a:solidFill>
                <a:latin typeface="Libre Franklin"/>
                <a:ea typeface="Libre Franklin"/>
                <a:cs typeface="Libre Franklin"/>
                <a:sym typeface="Libre Franklin"/>
              </a:defRPr>
            </a:lvl8pPr>
            <a:lvl9pPr marL="4114800" marR="0" lvl="8" indent="-298450" algn="l" rtl="0">
              <a:lnSpc>
                <a:spcPct val="94000"/>
              </a:lnSpc>
              <a:spcBef>
                <a:spcPts val="400"/>
              </a:spcBef>
              <a:spcAft>
                <a:spcPts val="200"/>
              </a:spcAft>
              <a:buClr>
                <a:schemeClr val="dk2"/>
              </a:buClr>
              <a:buSzPts val="1100"/>
              <a:buFont typeface="Libre Franklin"/>
              <a:buChar char="■"/>
              <a:defRPr sz="1100" b="0" i="0" u="none" strike="noStrike" cap="none">
                <a:solidFill>
                  <a:schemeClr val="dk2"/>
                </a:solidFill>
                <a:latin typeface="Libre Franklin"/>
                <a:ea typeface="Libre Franklin"/>
                <a:cs typeface="Libre Franklin"/>
                <a:sym typeface="Libre Franklin"/>
              </a:defRPr>
            </a:lvl9pPr>
          </a:lstStyle>
          <a:p>
            <a:endParaRPr/>
          </a:p>
        </p:txBody>
      </p:sp>
      <p:sp>
        <p:nvSpPr>
          <p:cNvPr id="65" name="Google Shape;65;p13"/>
          <p:cNvSpPr txBox="1">
            <a:spLocks noGrp="1"/>
          </p:cNvSpPr>
          <p:nvPr>
            <p:ph type="dt" idx="10"/>
          </p:nvPr>
        </p:nvSpPr>
        <p:spPr>
          <a:xfrm>
            <a:off x="1042988" y="4840040"/>
            <a:ext cx="903429" cy="30346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chemeClr val="dk2"/>
                </a:solidFill>
                <a:latin typeface="Libre Franklin"/>
                <a:ea typeface="Libre Franklin"/>
                <a:cs typeface="Libre Franklin"/>
                <a:sym typeface="Libre Franklin"/>
              </a:defRPr>
            </a:lvl1pPr>
            <a:lvl2pPr marR="0" lvl="1"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66" name="Google Shape;66;p13"/>
          <p:cNvSpPr txBox="1">
            <a:spLocks noGrp="1"/>
          </p:cNvSpPr>
          <p:nvPr>
            <p:ph type="ftr" idx="11"/>
          </p:nvPr>
        </p:nvSpPr>
        <p:spPr>
          <a:xfrm>
            <a:off x="2170173" y="4840040"/>
            <a:ext cx="4710623" cy="30346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chemeClr val="dk2"/>
                </a:solidFill>
                <a:latin typeface="Libre Franklin"/>
                <a:ea typeface="Libre Franklin"/>
                <a:cs typeface="Libre Franklin"/>
                <a:sym typeface="Libre Franklin"/>
              </a:defRPr>
            </a:lvl1pPr>
            <a:lvl2pPr marR="0" lvl="1"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67" name="Google Shape;67;p13"/>
          <p:cNvSpPr txBox="1">
            <a:spLocks noGrp="1"/>
          </p:cNvSpPr>
          <p:nvPr>
            <p:ph type="sldNum" idx="12"/>
          </p:nvPr>
        </p:nvSpPr>
        <p:spPr>
          <a:xfrm>
            <a:off x="7104552" y="4840040"/>
            <a:ext cx="1197219" cy="30346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chemeClr val="dk2"/>
                </a:solidFill>
                <a:latin typeface="Libre Franklin"/>
                <a:ea typeface="Libre Franklin"/>
                <a:cs typeface="Libre Franklin"/>
                <a:sym typeface="Libre Franklin"/>
              </a:defRPr>
            </a:lvl1pPr>
            <a:lvl2pPr marL="0" marR="0" lvl="1" indent="0" algn="r" rtl="0">
              <a:spcBef>
                <a:spcPts val="0"/>
              </a:spcBef>
              <a:buNone/>
              <a:defRPr sz="900" b="0" i="0" u="none" strike="noStrike" cap="none">
                <a:solidFill>
                  <a:schemeClr val="dk2"/>
                </a:solidFill>
                <a:latin typeface="Libre Franklin"/>
                <a:ea typeface="Libre Franklin"/>
                <a:cs typeface="Libre Franklin"/>
                <a:sym typeface="Libre Franklin"/>
              </a:defRPr>
            </a:lvl2pPr>
            <a:lvl3pPr marL="0" marR="0" lvl="2" indent="0" algn="r" rtl="0">
              <a:spcBef>
                <a:spcPts val="0"/>
              </a:spcBef>
              <a:buNone/>
              <a:defRPr sz="900" b="0" i="0" u="none" strike="noStrike" cap="none">
                <a:solidFill>
                  <a:schemeClr val="dk2"/>
                </a:solidFill>
                <a:latin typeface="Libre Franklin"/>
                <a:ea typeface="Libre Franklin"/>
                <a:cs typeface="Libre Franklin"/>
                <a:sym typeface="Libre Franklin"/>
              </a:defRPr>
            </a:lvl3pPr>
            <a:lvl4pPr marL="0" marR="0" lvl="3" indent="0" algn="r" rtl="0">
              <a:spcBef>
                <a:spcPts val="0"/>
              </a:spcBef>
              <a:buNone/>
              <a:defRPr sz="900" b="0" i="0" u="none" strike="noStrike" cap="none">
                <a:solidFill>
                  <a:schemeClr val="dk2"/>
                </a:solidFill>
                <a:latin typeface="Libre Franklin"/>
                <a:ea typeface="Libre Franklin"/>
                <a:cs typeface="Libre Franklin"/>
                <a:sym typeface="Libre Franklin"/>
              </a:defRPr>
            </a:lvl4pPr>
            <a:lvl5pPr marL="0" marR="0" lvl="4" indent="0" algn="r" rtl="0">
              <a:spcBef>
                <a:spcPts val="0"/>
              </a:spcBef>
              <a:buNone/>
              <a:defRPr sz="900" b="0" i="0" u="none" strike="noStrike" cap="none">
                <a:solidFill>
                  <a:schemeClr val="dk2"/>
                </a:solidFill>
                <a:latin typeface="Libre Franklin"/>
                <a:ea typeface="Libre Franklin"/>
                <a:cs typeface="Libre Franklin"/>
                <a:sym typeface="Libre Franklin"/>
              </a:defRPr>
            </a:lvl5pPr>
            <a:lvl6pPr marL="0" marR="0" lvl="5" indent="0" algn="r" rtl="0">
              <a:spcBef>
                <a:spcPts val="0"/>
              </a:spcBef>
              <a:buNone/>
              <a:defRPr sz="900" b="0" i="0" u="none" strike="noStrike" cap="none">
                <a:solidFill>
                  <a:schemeClr val="dk2"/>
                </a:solidFill>
                <a:latin typeface="Libre Franklin"/>
                <a:ea typeface="Libre Franklin"/>
                <a:cs typeface="Libre Franklin"/>
                <a:sym typeface="Libre Franklin"/>
              </a:defRPr>
            </a:lvl6pPr>
            <a:lvl7pPr marL="0" marR="0" lvl="6" indent="0" algn="r" rtl="0">
              <a:spcBef>
                <a:spcPts val="0"/>
              </a:spcBef>
              <a:buNone/>
              <a:defRPr sz="900" b="0" i="0" u="none" strike="noStrike" cap="none">
                <a:solidFill>
                  <a:schemeClr val="dk2"/>
                </a:solidFill>
                <a:latin typeface="Libre Franklin"/>
                <a:ea typeface="Libre Franklin"/>
                <a:cs typeface="Libre Franklin"/>
                <a:sym typeface="Libre Franklin"/>
              </a:defRPr>
            </a:lvl7pPr>
            <a:lvl8pPr marL="0" marR="0" lvl="7" indent="0" algn="r" rtl="0">
              <a:spcBef>
                <a:spcPts val="0"/>
              </a:spcBef>
              <a:buNone/>
              <a:defRPr sz="900" b="0" i="0" u="none" strike="noStrike" cap="none">
                <a:solidFill>
                  <a:schemeClr val="dk2"/>
                </a:solidFill>
                <a:latin typeface="Libre Franklin"/>
                <a:ea typeface="Libre Franklin"/>
                <a:cs typeface="Libre Franklin"/>
                <a:sym typeface="Libre Franklin"/>
              </a:defRPr>
            </a:lvl8pPr>
            <a:lvl9pPr marL="0" marR="0" lvl="8" indent="0" algn="r" rtl="0">
              <a:spcBef>
                <a:spcPts val="0"/>
              </a:spcBef>
              <a:buNone/>
              <a:defRPr sz="900" b="0" i="0" u="none" strike="noStrike" cap="none">
                <a:solidFill>
                  <a:schemeClr val="dk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pl"/>
              <a:t>‹#›</a:t>
            </a:fld>
            <a:endParaRPr/>
          </a:p>
        </p:txBody>
      </p:sp>
      <p:sp>
        <p:nvSpPr>
          <p:cNvPr id="68" name="Google Shape;68;p13" title="Side bar"/>
          <p:cNvSpPr/>
          <p:nvPr/>
        </p:nvSpPr>
        <p:spPr>
          <a:xfrm>
            <a:off x="358571" y="282"/>
            <a:ext cx="171450" cy="5143500"/>
          </a:xfrm>
          <a:prstGeom prst="rect">
            <a:avLst/>
          </a:pr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026">
          <p15:clr>
            <a:srgbClr val="F26B43"/>
          </p15:clr>
        </p15:guide>
        <p15:guide id="2" orient="horz" pos="1080">
          <p15:clr>
            <a:srgbClr val="F26B43"/>
          </p15:clr>
        </p15:guide>
        <p15:guide id="3" orient="horz" pos="2772">
          <p15:clr>
            <a:srgbClr val="F26B43"/>
          </p15:clr>
        </p15:guide>
        <p15:guide id="4" orient="horz" pos="324">
          <p15:clr>
            <a:srgbClr val="F26B43"/>
          </p15:clr>
        </p15:guide>
        <p15:guide id="5" orient="horz" pos="1134">
          <p15:clr>
            <a:srgbClr val="F26B43"/>
          </p15:clr>
        </p15:guide>
        <p15:guide id="6" pos="5184">
          <p15:clr>
            <a:srgbClr val="F26B43"/>
          </p15:clr>
        </p15:guide>
        <p15:guide id="7" pos="702">
          <p15:clr>
            <a:srgbClr val="F26B43"/>
          </p15:clr>
        </p15:guide>
        <p15:guide id="8" pos="64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5"/>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pl"/>
              <a:t>Zmiany klimatu w Grenadzie </a:t>
            </a:r>
            <a:endParaRPr/>
          </a:p>
        </p:txBody>
      </p:sp>
      <p:sp>
        <p:nvSpPr>
          <p:cNvPr id="151" name="Google Shape;151;p25"/>
          <p:cNvSpPr txBox="1">
            <a:spLocks noGrp="1"/>
          </p:cNvSpPr>
          <p:nvPr>
            <p:ph type="subTitle" idx="1"/>
          </p:nvPr>
        </p:nvSpPr>
        <p:spPr>
          <a:xfrm>
            <a:off x="2136750" y="3013189"/>
            <a:ext cx="4870500" cy="792600"/>
          </a:xfrm>
          <a:prstGeom prst="rect">
            <a:avLst/>
          </a:prstGeom>
        </p:spPr>
        <p:txBody>
          <a:bodyPr spcFirstLastPara="1" wrap="square" lIns="91425" tIns="91425" rIns="91425" bIns="91425" anchor="t" anchorCtr="0">
            <a:normAutofit/>
          </a:bodyPr>
          <a:lstStyle/>
          <a:p>
            <a:pPr marL="0" lvl="0" indent="0" algn="ctr" rtl="0">
              <a:lnSpc>
                <a:spcPct val="80000"/>
              </a:lnSpc>
              <a:spcBef>
                <a:spcPts val="0"/>
              </a:spcBef>
              <a:spcAft>
                <a:spcPts val="0"/>
              </a:spcAft>
              <a:buNone/>
            </a:pPr>
            <a:r>
              <a:rPr lang="pl" sz="1600"/>
              <a:t>Karolina Hanszke, Katarzyna Gieras, Wiktoria Gosławska, Viktoria Drężek</a:t>
            </a:r>
            <a:endParaRPr sz="16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6. Zmiany w cyrkulacji powietrza i opadach </a:t>
            </a:r>
            <a:endParaRPr/>
          </a:p>
        </p:txBody>
      </p:sp>
      <p:sp>
        <p:nvSpPr>
          <p:cNvPr id="218" name="Google Shape;218;p3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a:t>Zmiany klimatu powodują, że opady stają się mniej przewidywalne. Zamiast równomiernych deszczy występują długie okresy suszy, przerywane krótkimi, ale intensywnymi ulewami. Taki rozkład opadów utrudnia rolnictwo i zarządzanie wodą.  </a:t>
            </a:r>
            <a:endParaRPr/>
          </a:p>
          <a:p>
            <a:pPr marL="457200" lvl="0" indent="-342900" algn="l" rtl="0">
              <a:spcBef>
                <a:spcPts val="1200"/>
              </a:spcBef>
              <a:spcAft>
                <a:spcPts val="0"/>
              </a:spcAft>
              <a:buSzPts val="1800"/>
              <a:buChar char="●"/>
            </a:pPr>
            <a:r>
              <a:rPr lang="pl"/>
              <a:t>mniej regularne deszcze</a:t>
            </a:r>
            <a:endParaRPr/>
          </a:p>
          <a:p>
            <a:pPr marL="457200" lvl="0" indent="-342900" algn="l" rtl="0">
              <a:spcBef>
                <a:spcPts val="0"/>
              </a:spcBef>
              <a:spcAft>
                <a:spcPts val="0"/>
              </a:spcAft>
              <a:buSzPts val="1800"/>
              <a:buChar char="●"/>
            </a:pPr>
            <a:r>
              <a:rPr lang="pl"/>
              <a:t>dłuższe okresy suszy</a:t>
            </a:r>
            <a:endParaRPr/>
          </a:p>
          <a:p>
            <a:pPr marL="457200" lvl="0" indent="-342900" algn="l" rtl="0">
              <a:spcBef>
                <a:spcPts val="0"/>
              </a:spcBef>
              <a:spcAft>
                <a:spcPts val="0"/>
              </a:spcAft>
              <a:buSzPts val="1800"/>
              <a:buChar char="●"/>
            </a:pPr>
            <a:r>
              <a:rPr lang="pl"/>
              <a:t>gwałtowne ulewy zamiast równomiernych opadów</a:t>
            </a:r>
            <a:endParaRPr/>
          </a:p>
          <a:p>
            <a:pPr marL="0" lvl="0" indent="0" algn="l" rtl="0">
              <a:spcBef>
                <a:spcPts val="1200"/>
              </a:spcBef>
              <a:spcAft>
                <a:spcPts val="120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7. Topnienie śniegu w górach Sierra Nevada </a:t>
            </a:r>
            <a:endParaRPr/>
          </a:p>
        </p:txBody>
      </p:sp>
      <p:sp>
        <p:nvSpPr>
          <p:cNvPr id="224" name="Google Shape;224;p35"/>
          <p:cNvSpPr txBox="1">
            <a:spLocks noGrp="1"/>
          </p:cNvSpPr>
          <p:nvPr>
            <p:ph type="body" idx="1"/>
          </p:nvPr>
        </p:nvSpPr>
        <p:spPr>
          <a:xfrm>
            <a:off x="311700" y="122747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a:t>Wyższe temperatury powodują szybsze topnienie śniegu, co zmienia dostępność wody w regionie zwłaszcza w okresie letnim. </a:t>
            </a:r>
            <a:endParaRPr/>
          </a:p>
          <a:p>
            <a:pPr marL="457200" lvl="0" indent="-342900" algn="l" rtl="0">
              <a:spcBef>
                <a:spcPts val="1200"/>
              </a:spcBef>
              <a:spcAft>
                <a:spcPts val="0"/>
              </a:spcAft>
              <a:buSzPts val="1800"/>
              <a:buChar char="●"/>
            </a:pPr>
            <a:r>
              <a:rPr lang="pl"/>
              <a:t>mniej śniegu zimą</a:t>
            </a:r>
            <a:endParaRPr/>
          </a:p>
          <a:p>
            <a:pPr marL="457200" lvl="0" indent="-342900" algn="l" rtl="0">
              <a:spcBef>
                <a:spcPts val="0"/>
              </a:spcBef>
              <a:spcAft>
                <a:spcPts val="0"/>
              </a:spcAft>
              <a:buSzPts val="1800"/>
              <a:buChar char="●"/>
            </a:pPr>
            <a:r>
              <a:rPr lang="pl"/>
              <a:t>szybsze topnienie pokrywy śnieżnej</a:t>
            </a:r>
            <a:endParaRPr/>
          </a:p>
          <a:p>
            <a:pPr marL="0" lvl="0" indent="0" algn="l" rtl="0">
              <a:spcBef>
                <a:spcPts val="1200"/>
              </a:spcBef>
              <a:spcAft>
                <a:spcPts val="120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6"/>
          <p:cNvSpPr txBox="1">
            <a:spLocks noGrp="1"/>
          </p:cNvSpPr>
          <p:nvPr>
            <p:ph type="ctrTitle"/>
          </p:nvPr>
        </p:nvSpPr>
        <p:spPr>
          <a:xfrm>
            <a:off x="1436346" y="1341340"/>
            <a:ext cx="6270922" cy="1573669"/>
          </a:xfrm>
          <a:prstGeom prst="rect">
            <a:avLst/>
          </a:prstGeom>
          <a:noFill/>
          <a:ln>
            <a:noFill/>
          </a:ln>
        </p:spPr>
        <p:txBody>
          <a:bodyPr spcFirstLastPara="1" wrap="square" lIns="68575" tIns="34275" rIns="68575" bIns="34275" anchor="b" anchorCtr="0">
            <a:noAutofit/>
          </a:bodyPr>
          <a:lstStyle/>
          <a:p>
            <a:pPr marL="0" lvl="0" indent="0" algn="ctr" rtl="0">
              <a:lnSpc>
                <a:spcPct val="89000"/>
              </a:lnSpc>
              <a:spcBef>
                <a:spcPts val="0"/>
              </a:spcBef>
              <a:spcAft>
                <a:spcPts val="0"/>
              </a:spcAft>
              <a:buClr>
                <a:schemeClr val="dk2"/>
              </a:buClr>
              <a:buSzPts val="4100"/>
              <a:buFont typeface="Libre Franklin"/>
              <a:buNone/>
            </a:pPr>
            <a:r>
              <a:rPr lang="pl" sz="4100"/>
              <a:t>SKUTKI ZMIAN KLIMATU W GRANADZIE</a:t>
            </a:r>
            <a:endParaRPr/>
          </a:p>
        </p:txBody>
      </p:sp>
      <p:pic>
        <p:nvPicPr>
          <p:cNvPr id="230" name="Google Shape;230;p36"/>
          <p:cNvPicPr preferRelativeResize="0"/>
          <p:nvPr/>
        </p:nvPicPr>
        <p:blipFill rotWithShape="1">
          <a:blip r:embed="rId3">
            <a:alphaModFix/>
          </a:blip>
          <a:srcRect/>
          <a:stretch/>
        </p:blipFill>
        <p:spPr>
          <a:xfrm>
            <a:off x="1436346" y="3455746"/>
            <a:ext cx="2378279" cy="137411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7"/>
          <p:cNvSpPr txBox="1">
            <a:spLocks noGrp="1"/>
          </p:cNvSpPr>
          <p:nvPr>
            <p:ph type="title"/>
          </p:nvPr>
        </p:nvSpPr>
        <p:spPr>
          <a:xfrm>
            <a:off x="1028700" y="514350"/>
            <a:ext cx="7200900" cy="1114425"/>
          </a:xfrm>
          <a:prstGeom prst="rect">
            <a:avLst/>
          </a:prstGeom>
          <a:noFill/>
          <a:ln>
            <a:noFill/>
          </a:ln>
        </p:spPr>
        <p:txBody>
          <a:bodyPr spcFirstLastPara="1" wrap="square" lIns="68575" tIns="34275" rIns="68575" bIns="34275" anchor="t" anchorCtr="0">
            <a:normAutofit/>
          </a:bodyPr>
          <a:lstStyle/>
          <a:p>
            <a:pPr marL="0" lvl="0" indent="0" algn="l" rtl="0">
              <a:lnSpc>
                <a:spcPct val="89000"/>
              </a:lnSpc>
              <a:spcBef>
                <a:spcPts val="0"/>
              </a:spcBef>
              <a:spcAft>
                <a:spcPts val="0"/>
              </a:spcAft>
              <a:buClr>
                <a:schemeClr val="dk2"/>
              </a:buClr>
              <a:buSzPts val="3300"/>
              <a:buFont typeface="Libre Franklin"/>
              <a:buNone/>
            </a:pPr>
            <a:r>
              <a:rPr lang="pl"/>
              <a:t>Wzrost temperatur i fale upałów</a:t>
            </a:r>
            <a:endParaRPr/>
          </a:p>
        </p:txBody>
      </p:sp>
      <p:sp>
        <p:nvSpPr>
          <p:cNvPr id="236" name="Google Shape;236;p37"/>
          <p:cNvSpPr txBox="1">
            <a:spLocks noGrp="1"/>
          </p:cNvSpPr>
          <p:nvPr>
            <p:ph type="body" idx="1"/>
          </p:nvPr>
        </p:nvSpPr>
        <p:spPr>
          <a:xfrm>
            <a:off x="1028700" y="1406620"/>
            <a:ext cx="7200900" cy="2686050"/>
          </a:xfrm>
          <a:prstGeom prst="rect">
            <a:avLst/>
          </a:prstGeom>
          <a:noFill/>
          <a:ln>
            <a:noFill/>
          </a:ln>
        </p:spPr>
        <p:txBody>
          <a:bodyPr spcFirstLastPara="1" wrap="square" lIns="68575" tIns="34275" rIns="68575" bIns="34275" anchor="t" anchorCtr="0">
            <a:normAutofit/>
          </a:bodyPr>
          <a:lstStyle/>
          <a:p>
            <a:pPr marL="0" lvl="0" indent="0" algn="l" rtl="0">
              <a:lnSpc>
                <a:spcPct val="94000"/>
              </a:lnSpc>
              <a:spcBef>
                <a:spcPts val="0"/>
              </a:spcBef>
              <a:spcAft>
                <a:spcPts val="0"/>
              </a:spcAft>
              <a:buClr>
                <a:schemeClr val="dk2"/>
              </a:buClr>
              <a:buSzPts val="1500"/>
              <a:buNone/>
            </a:pPr>
            <a:r>
              <a:rPr lang="pl"/>
              <a:t>W Granadzie temperatury rosną z roku na rok, co jest jednym z najbardziej zauważalnych skutków zmian klimatu. Lata stają się coraz dłuższe i bardziej upalne, a fale gorąca pojawiają się częściej i trwają dłużej niż kiedyś. W niektórych okresach temperatura może osiągać bardzo wysokie wartości, co znacząco utrudnia codzienne funkcjonowanie mieszkańców.</a:t>
            </a:r>
            <a:endParaRPr/>
          </a:p>
          <a:p>
            <a:pPr marL="0" lvl="0" indent="0" algn="l" rtl="0">
              <a:lnSpc>
                <a:spcPct val="94000"/>
              </a:lnSpc>
              <a:spcBef>
                <a:spcPts val="900"/>
              </a:spcBef>
              <a:spcAft>
                <a:spcPts val="0"/>
              </a:spcAft>
              <a:buClr>
                <a:schemeClr val="dk2"/>
              </a:buClr>
              <a:buSzPts val="1500"/>
              <a:buNone/>
            </a:pPr>
            <a:r>
              <a:rPr lang="pl"/>
              <a:t>Długotrwałe upały wpływają negatywnie na zdrowie ludzi, powodując zmęczenie, odwodnienie oraz zwiększone ryzyko udarów cieplnych. Szczególnie narażone są osoby starsze, dzieci oraz osoby chore. Dodatkowo miasta nagrzewają się szybciej przez dużą ilość betonu i asfaltu, co powoduje, że nawet w nocy temperatura nie spada znacząco.</a:t>
            </a:r>
            <a:endParaRPr/>
          </a:p>
        </p:txBody>
      </p:sp>
      <p:pic>
        <p:nvPicPr>
          <p:cNvPr id="237" name="Google Shape;237;p37"/>
          <p:cNvPicPr preferRelativeResize="0"/>
          <p:nvPr/>
        </p:nvPicPr>
        <p:blipFill rotWithShape="1">
          <a:blip r:embed="rId3">
            <a:alphaModFix/>
          </a:blip>
          <a:srcRect/>
          <a:stretch/>
        </p:blipFill>
        <p:spPr>
          <a:xfrm>
            <a:off x="1028700" y="3708502"/>
            <a:ext cx="1978754" cy="132174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8"/>
          <p:cNvSpPr txBox="1">
            <a:spLocks noGrp="1"/>
          </p:cNvSpPr>
          <p:nvPr>
            <p:ph type="title"/>
          </p:nvPr>
        </p:nvSpPr>
        <p:spPr>
          <a:xfrm>
            <a:off x="1028700" y="514350"/>
            <a:ext cx="7200900" cy="1114425"/>
          </a:xfrm>
          <a:prstGeom prst="rect">
            <a:avLst/>
          </a:prstGeom>
          <a:noFill/>
          <a:ln>
            <a:noFill/>
          </a:ln>
        </p:spPr>
        <p:txBody>
          <a:bodyPr spcFirstLastPara="1" wrap="square" lIns="68575" tIns="34275" rIns="68575" bIns="34275" anchor="t" anchorCtr="0">
            <a:normAutofit/>
          </a:bodyPr>
          <a:lstStyle/>
          <a:p>
            <a:pPr marL="0" lvl="0" indent="0" algn="l" rtl="0">
              <a:lnSpc>
                <a:spcPct val="89000"/>
              </a:lnSpc>
              <a:spcBef>
                <a:spcPts val="0"/>
              </a:spcBef>
              <a:spcAft>
                <a:spcPts val="0"/>
              </a:spcAft>
              <a:buClr>
                <a:schemeClr val="dk2"/>
              </a:buClr>
              <a:buSzPts val="3300"/>
              <a:buFont typeface="Libre Franklin"/>
              <a:buNone/>
            </a:pPr>
            <a:r>
              <a:rPr lang="pl"/>
              <a:t>Susze i niedobór wody</a:t>
            </a:r>
            <a:endParaRPr/>
          </a:p>
        </p:txBody>
      </p:sp>
      <p:sp>
        <p:nvSpPr>
          <p:cNvPr id="243" name="Google Shape;243;p38"/>
          <p:cNvSpPr txBox="1">
            <a:spLocks noGrp="1"/>
          </p:cNvSpPr>
          <p:nvPr>
            <p:ph type="body" idx="1"/>
          </p:nvPr>
        </p:nvSpPr>
        <p:spPr>
          <a:xfrm>
            <a:off x="1028700" y="1465190"/>
            <a:ext cx="5269335" cy="3335410"/>
          </a:xfrm>
          <a:prstGeom prst="rect">
            <a:avLst/>
          </a:prstGeom>
          <a:noFill/>
          <a:ln>
            <a:noFill/>
          </a:ln>
        </p:spPr>
        <p:txBody>
          <a:bodyPr spcFirstLastPara="1" wrap="square" lIns="68575" tIns="34275" rIns="68575" bIns="34275" anchor="t" anchorCtr="0">
            <a:normAutofit/>
          </a:bodyPr>
          <a:lstStyle/>
          <a:p>
            <a:pPr marL="0" lvl="0" indent="0" algn="l" rtl="0">
              <a:lnSpc>
                <a:spcPct val="94000"/>
              </a:lnSpc>
              <a:spcBef>
                <a:spcPts val="0"/>
              </a:spcBef>
              <a:spcAft>
                <a:spcPts val="0"/>
              </a:spcAft>
              <a:buClr>
                <a:schemeClr val="dk2"/>
              </a:buClr>
              <a:buSzPts val="1500"/>
              <a:buNone/>
            </a:pPr>
            <a:r>
              <a:rPr lang="pl"/>
              <a:t>Jednym z najpoważniejszych problemów związanych ze zmianami klimatycznymi w Granadzie jest brak wody. Opady deszczu są coraz rzadsze, a ich rozkład w ciągu roku jest nierównomierny. Największe niedobory występują latem, kiedy zapotrzebowanie na wodę jest najwyższe.</a:t>
            </a:r>
            <a:endParaRPr/>
          </a:p>
          <a:p>
            <a:pPr marL="0" lvl="0" indent="0" algn="l" rtl="0">
              <a:lnSpc>
                <a:spcPct val="94000"/>
              </a:lnSpc>
              <a:spcBef>
                <a:spcPts val="900"/>
              </a:spcBef>
              <a:spcAft>
                <a:spcPts val="0"/>
              </a:spcAft>
              <a:buClr>
                <a:schemeClr val="dk2"/>
              </a:buClr>
              <a:buSzPts val="1500"/>
              <a:buNone/>
            </a:pPr>
            <a:r>
              <a:rPr lang="pl"/>
              <a:t>Skutki niedoboru wody:</a:t>
            </a:r>
            <a:endParaRPr/>
          </a:p>
          <a:p>
            <a:pPr marL="292100" lvl="0" indent="-285750" algn="l" rtl="0">
              <a:lnSpc>
                <a:spcPct val="94000"/>
              </a:lnSpc>
              <a:spcBef>
                <a:spcPts val="900"/>
              </a:spcBef>
              <a:spcAft>
                <a:spcPts val="0"/>
              </a:spcAft>
              <a:buClr>
                <a:schemeClr val="dk2"/>
              </a:buClr>
              <a:buSzPts val="1500"/>
              <a:buFont typeface="Arial"/>
              <a:buChar char="•"/>
            </a:pPr>
            <a:r>
              <a:rPr lang="pl"/>
              <a:t>obniżenie poziomu rzek i zbiorników wodnych,</a:t>
            </a:r>
            <a:endParaRPr/>
          </a:p>
          <a:p>
            <a:pPr marL="292100" lvl="0" indent="-285750" algn="l" rtl="0">
              <a:lnSpc>
                <a:spcPct val="94000"/>
              </a:lnSpc>
              <a:spcBef>
                <a:spcPts val="900"/>
              </a:spcBef>
              <a:spcAft>
                <a:spcPts val="0"/>
              </a:spcAft>
              <a:buClr>
                <a:schemeClr val="dk2"/>
              </a:buClr>
              <a:buSzPts val="1500"/>
              <a:buFont typeface="Arial"/>
              <a:buChar char="•"/>
            </a:pPr>
            <a:r>
              <a:rPr lang="pl"/>
              <a:t>problemy z dostępem do wody pitnej,</a:t>
            </a:r>
            <a:endParaRPr/>
          </a:p>
          <a:p>
            <a:pPr marL="292100" lvl="0" indent="-285750" algn="l" rtl="0">
              <a:lnSpc>
                <a:spcPct val="94000"/>
              </a:lnSpc>
              <a:spcBef>
                <a:spcPts val="900"/>
              </a:spcBef>
              <a:spcAft>
                <a:spcPts val="0"/>
              </a:spcAft>
              <a:buClr>
                <a:schemeClr val="dk2"/>
              </a:buClr>
              <a:buSzPts val="1500"/>
              <a:buFont typeface="Arial"/>
              <a:buChar char="•"/>
            </a:pPr>
            <a:r>
              <a:rPr lang="pl"/>
              <a:t>ograniczenia w jej zużyciu.</a:t>
            </a:r>
            <a:endParaRPr/>
          </a:p>
          <a:p>
            <a:pPr marL="0" lvl="0" indent="0" algn="l" rtl="0">
              <a:lnSpc>
                <a:spcPct val="94000"/>
              </a:lnSpc>
              <a:spcBef>
                <a:spcPts val="900"/>
              </a:spcBef>
              <a:spcAft>
                <a:spcPts val="0"/>
              </a:spcAft>
              <a:buClr>
                <a:schemeClr val="dk2"/>
              </a:buClr>
              <a:buSzPts val="1500"/>
              <a:buNone/>
            </a:pPr>
            <a:r>
              <a:rPr lang="pl"/>
              <a:t>Brak wody wpływa nie tylko na ludzi, ale także na rolnictwo, przemysł i środowisko naturalne.</a:t>
            </a:r>
            <a:endParaRPr/>
          </a:p>
          <a:p>
            <a:pPr marL="0" lvl="0" indent="0" algn="l" rtl="0">
              <a:lnSpc>
                <a:spcPct val="94000"/>
              </a:lnSpc>
              <a:spcBef>
                <a:spcPts val="900"/>
              </a:spcBef>
              <a:spcAft>
                <a:spcPts val="0"/>
              </a:spcAft>
              <a:buClr>
                <a:schemeClr val="dk2"/>
              </a:buClr>
              <a:buSzPts val="1500"/>
              <a:buNone/>
            </a:pPr>
            <a:endParaRPr/>
          </a:p>
        </p:txBody>
      </p:sp>
      <p:pic>
        <p:nvPicPr>
          <p:cNvPr id="244" name="Google Shape;244;p38"/>
          <p:cNvPicPr preferRelativeResize="0"/>
          <p:nvPr/>
        </p:nvPicPr>
        <p:blipFill rotWithShape="1">
          <a:blip r:embed="rId3">
            <a:alphaModFix/>
          </a:blip>
          <a:srcRect/>
          <a:stretch/>
        </p:blipFill>
        <p:spPr>
          <a:xfrm>
            <a:off x="6853674" y="1465190"/>
            <a:ext cx="1948474" cy="1298320"/>
          </a:xfrm>
          <a:prstGeom prst="rect">
            <a:avLst/>
          </a:prstGeom>
          <a:noFill/>
          <a:ln>
            <a:noFill/>
          </a:ln>
        </p:spPr>
      </p:pic>
      <p:pic>
        <p:nvPicPr>
          <p:cNvPr id="3" name="Obraz 2">
            <a:extLst>
              <a:ext uri="{FF2B5EF4-FFF2-40B4-BE49-F238E27FC236}">
                <a16:creationId xmlns:a16="http://schemas.microsoft.com/office/drawing/2014/main" id="{822FF9D0-6F74-C110-A528-A0EA64EB9CD1}"/>
              </a:ext>
            </a:extLst>
          </p:cNvPr>
          <p:cNvPicPr>
            <a:picLocks noChangeAspect="1"/>
          </p:cNvPicPr>
          <p:nvPr/>
        </p:nvPicPr>
        <p:blipFill>
          <a:blip r:embed="rId4"/>
          <a:stretch>
            <a:fillRect/>
          </a:stretch>
        </p:blipFill>
        <p:spPr>
          <a:xfrm>
            <a:off x="6853674" y="3243190"/>
            <a:ext cx="1948474" cy="129898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9"/>
          <p:cNvSpPr txBox="1">
            <a:spLocks noGrp="1"/>
          </p:cNvSpPr>
          <p:nvPr>
            <p:ph type="title"/>
          </p:nvPr>
        </p:nvSpPr>
        <p:spPr>
          <a:xfrm>
            <a:off x="1028700" y="514350"/>
            <a:ext cx="7200900" cy="1114425"/>
          </a:xfrm>
          <a:prstGeom prst="rect">
            <a:avLst/>
          </a:prstGeom>
          <a:noFill/>
          <a:ln>
            <a:noFill/>
          </a:ln>
        </p:spPr>
        <p:txBody>
          <a:bodyPr spcFirstLastPara="1" wrap="square" lIns="68575" tIns="34275" rIns="68575" bIns="34275" anchor="t" anchorCtr="0">
            <a:normAutofit/>
          </a:bodyPr>
          <a:lstStyle/>
          <a:p>
            <a:pPr marL="0" lvl="0" indent="0" algn="l" rtl="0">
              <a:lnSpc>
                <a:spcPct val="89000"/>
              </a:lnSpc>
              <a:spcBef>
                <a:spcPts val="0"/>
              </a:spcBef>
              <a:spcAft>
                <a:spcPts val="0"/>
              </a:spcAft>
              <a:buClr>
                <a:schemeClr val="dk2"/>
              </a:buClr>
              <a:buSzPts val="3300"/>
              <a:buFont typeface="Libre Franklin"/>
              <a:buNone/>
            </a:pPr>
            <a:r>
              <a:rPr lang="pl"/>
              <a:t>Rolnictwo i produkcja żywności</a:t>
            </a:r>
            <a:endParaRPr/>
          </a:p>
        </p:txBody>
      </p:sp>
      <p:sp>
        <p:nvSpPr>
          <p:cNvPr id="250" name="Google Shape;250;p39"/>
          <p:cNvSpPr txBox="1">
            <a:spLocks noGrp="1"/>
          </p:cNvSpPr>
          <p:nvPr>
            <p:ph type="body" idx="1"/>
          </p:nvPr>
        </p:nvSpPr>
        <p:spPr>
          <a:xfrm>
            <a:off x="1028700" y="1628775"/>
            <a:ext cx="7534186" cy="3411374"/>
          </a:xfrm>
          <a:prstGeom prst="rect">
            <a:avLst/>
          </a:prstGeom>
          <a:noFill/>
          <a:ln>
            <a:noFill/>
          </a:ln>
        </p:spPr>
        <p:txBody>
          <a:bodyPr spcFirstLastPara="1" wrap="square" lIns="68575" tIns="34275" rIns="68575" bIns="34275" anchor="t" anchorCtr="0">
            <a:normAutofit/>
          </a:bodyPr>
          <a:lstStyle/>
          <a:p>
            <a:pPr marL="0" lvl="0" indent="0" algn="l" rtl="0">
              <a:lnSpc>
                <a:spcPct val="94000"/>
              </a:lnSpc>
              <a:spcBef>
                <a:spcPts val="0"/>
              </a:spcBef>
              <a:spcAft>
                <a:spcPts val="0"/>
              </a:spcAft>
              <a:buClr>
                <a:schemeClr val="dk2"/>
              </a:buClr>
              <a:buSzPts val="1500"/>
              <a:buNone/>
            </a:pPr>
            <a:r>
              <a:rPr lang="pl"/>
              <a:t>Rolnictwo w okolicach Granady odgrywa ważną rolę w gospodarce regionu, jednak jest bardzo wrażliwe na zmiany klimatu. Wysokie temperatury oraz niedobór wody powodują, że uprawy rozwijają się gorzej, a plony są mniejsze i mniej przewidywalne.</a:t>
            </a:r>
            <a:endParaRPr/>
          </a:p>
          <a:p>
            <a:pPr marL="0" lvl="0" indent="0" algn="l" rtl="0">
              <a:lnSpc>
                <a:spcPct val="94000"/>
              </a:lnSpc>
              <a:spcBef>
                <a:spcPts val="900"/>
              </a:spcBef>
              <a:spcAft>
                <a:spcPts val="0"/>
              </a:spcAft>
              <a:buClr>
                <a:schemeClr val="dk2"/>
              </a:buClr>
              <a:buSzPts val="1500"/>
              <a:buNone/>
            </a:pPr>
            <a:r>
              <a:rPr lang="pl"/>
              <a:t>Rolnicy muszą dostosowywać się do nowych warunków poprzez zmianę sposobów uprawy oraz wybór bardziej odpornych roślin. W wielu przypadkach konieczne jest intensywne nawadnianie pól, co dodatkowo zwiększa zużycie wody i koszty produkcji.</a:t>
            </a:r>
            <a:endParaRPr/>
          </a:p>
          <a:p>
            <a:pPr marL="0" lvl="0" indent="0" algn="l" rtl="0">
              <a:lnSpc>
                <a:spcPct val="94000"/>
              </a:lnSpc>
              <a:spcBef>
                <a:spcPts val="900"/>
              </a:spcBef>
              <a:spcAft>
                <a:spcPts val="0"/>
              </a:spcAft>
              <a:buClr>
                <a:schemeClr val="dk2"/>
              </a:buClr>
              <a:buSzPts val="1500"/>
              <a:buNone/>
            </a:pPr>
            <a:endParaRPr/>
          </a:p>
        </p:txBody>
      </p:sp>
      <p:pic>
        <p:nvPicPr>
          <p:cNvPr id="251" name="Google Shape;251;p39"/>
          <p:cNvPicPr preferRelativeResize="0"/>
          <p:nvPr/>
        </p:nvPicPr>
        <p:blipFill rotWithShape="1">
          <a:blip r:embed="rId3">
            <a:alphaModFix/>
          </a:blip>
          <a:srcRect/>
          <a:stretch/>
        </p:blipFill>
        <p:spPr>
          <a:xfrm>
            <a:off x="5918897" y="3343391"/>
            <a:ext cx="2547848" cy="169675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0"/>
          <p:cNvSpPr txBox="1">
            <a:spLocks noGrp="1"/>
          </p:cNvSpPr>
          <p:nvPr>
            <p:ph type="title"/>
          </p:nvPr>
        </p:nvSpPr>
        <p:spPr>
          <a:xfrm>
            <a:off x="1028700" y="514350"/>
            <a:ext cx="7200900" cy="1114425"/>
          </a:xfrm>
          <a:prstGeom prst="rect">
            <a:avLst/>
          </a:prstGeom>
          <a:noFill/>
          <a:ln>
            <a:noFill/>
          </a:ln>
        </p:spPr>
        <p:txBody>
          <a:bodyPr spcFirstLastPara="1" wrap="square" lIns="68575" tIns="34275" rIns="68575" bIns="34275" anchor="t" anchorCtr="0">
            <a:normAutofit/>
          </a:bodyPr>
          <a:lstStyle/>
          <a:p>
            <a:pPr marL="0" lvl="0" indent="0" algn="l" rtl="0">
              <a:lnSpc>
                <a:spcPct val="89000"/>
              </a:lnSpc>
              <a:spcBef>
                <a:spcPts val="0"/>
              </a:spcBef>
              <a:spcAft>
                <a:spcPts val="0"/>
              </a:spcAft>
              <a:buClr>
                <a:schemeClr val="dk2"/>
              </a:buClr>
              <a:buSzPts val="3300"/>
              <a:buFont typeface="Libre Franklin"/>
              <a:buNone/>
            </a:pPr>
            <a:r>
              <a:rPr lang="pl"/>
              <a:t>Degradacja gleby i pustynnienie</a:t>
            </a:r>
            <a:endParaRPr/>
          </a:p>
        </p:txBody>
      </p:sp>
      <p:sp>
        <p:nvSpPr>
          <p:cNvPr id="257" name="Google Shape;257;p40"/>
          <p:cNvSpPr txBox="1">
            <a:spLocks noGrp="1"/>
          </p:cNvSpPr>
          <p:nvPr>
            <p:ph type="body" idx="1"/>
          </p:nvPr>
        </p:nvSpPr>
        <p:spPr>
          <a:xfrm>
            <a:off x="1028700" y="1628775"/>
            <a:ext cx="4818226" cy="3889671"/>
          </a:xfrm>
          <a:prstGeom prst="rect">
            <a:avLst/>
          </a:prstGeom>
          <a:noFill/>
          <a:ln>
            <a:noFill/>
          </a:ln>
        </p:spPr>
        <p:txBody>
          <a:bodyPr spcFirstLastPara="1" wrap="square" lIns="68575" tIns="34275" rIns="68575" bIns="34275" anchor="t" anchorCtr="0">
            <a:normAutofit/>
          </a:bodyPr>
          <a:lstStyle/>
          <a:p>
            <a:pPr marL="0" lvl="0" indent="0" algn="l" rtl="0">
              <a:lnSpc>
                <a:spcPct val="94000"/>
              </a:lnSpc>
              <a:spcBef>
                <a:spcPts val="0"/>
              </a:spcBef>
              <a:spcAft>
                <a:spcPts val="0"/>
              </a:spcAft>
              <a:buClr>
                <a:schemeClr val="dk2"/>
              </a:buClr>
              <a:buSzPts val="1500"/>
              <a:buNone/>
            </a:pPr>
            <a:r>
              <a:rPr lang="pl"/>
              <a:t>Długotrwałe susze prowadzą do wysychania gleby, która traci swoje właściwości i staje się mniej żyzna. Proces ten może prowadzić do pustynnienia, czyli stopniowego przekształcania terenów rolniczych w obszary przypominające pustynię.</a:t>
            </a:r>
            <a:endParaRPr/>
          </a:p>
          <a:p>
            <a:pPr marL="0" lvl="0" indent="0" algn="l" rtl="0">
              <a:lnSpc>
                <a:spcPct val="94000"/>
              </a:lnSpc>
              <a:spcBef>
                <a:spcPts val="900"/>
              </a:spcBef>
              <a:spcAft>
                <a:spcPts val="0"/>
              </a:spcAft>
              <a:buClr>
                <a:schemeClr val="dk2"/>
              </a:buClr>
              <a:buSzPts val="1500"/>
              <a:buNone/>
            </a:pPr>
            <a:r>
              <a:rPr lang="pl"/>
              <a:t>Najważniejsze skutki:</a:t>
            </a:r>
            <a:endParaRPr/>
          </a:p>
          <a:p>
            <a:pPr marL="292100" lvl="0" indent="-285750" algn="l" rtl="0">
              <a:lnSpc>
                <a:spcPct val="94000"/>
              </a:lnSpc>
              <a:spcBef>
                <a:spcPts val="900"/>
              </a:spcBef>
              <a:spcAft>
                <a:spcPts val="0"/>
              </a:spcAft>
              <a:buClr>
                <a:schemeClr val="dk2"/>
              </a:buClr>
              <a:buSzPts val="1500"/>
              <a:buFont typeface="Arial"/>
              <a:buChar char="•"/>
            </a:pPr>
            <a:r>
              <a:rPr lang="pl"/>
              <a:t>spadek jakości gleby, </a:t>
            </a:r>
            <a:endParaRPr/>
          </a:p>
          <a:p>
            <a:pPr marL="292100" lvl="0" indent="-285750" algn="l" rtl="0">
              <a:lnSpc>
                <a:spcPct val="94000"/>
              </a:lnSpc>
              <a:spcBef>
                <a:spcPts val="900"/>
              </a:spcBef>
              <a:spcAft>
                <a:spcPts val="0"/>
              </a:spcAft>
              <a:buClr>
                <a:schemeClr val="dk2"/>
              </a:buClr>
              <a:buSzPts val="1500"/>
              <a:buFont typeface="Arial"/>
              <a:buChar char="•"/>
            </a:pPr>
            <a:r>
              <a:rPr lang="pl"/>
              <a:t>utrata zdolności do uprawy roślin,</a:t>
            </a:r>
            <a:endParaRPr/>
          </a:p>
          <a:p>
            <a:pPr marL="292100" lvl="0" indent="-285750" algn="l" rtl="0">
              <a:lnSpc>
                <a:spcPct val="94000"/>
              </a:lnSpc>
              <a:spcBef>
                <a:spcPts val="900"/>
              </a:spcBef>
              <a:spcAft>
                <a:spcPts val="0"/>
              </a:spcAft>
              <a:buClr>
                <a:schemeClr val="dk2"/>
              </a:buClr>
              <a:buSzPts val="1500"/>
              <a:buFont typeface="Arial"/>
              <a:buChar char="•"/>
            </a:pPr>
            <a:r>
              <a:rPr lang="pl"/>
              <a:t>zwiększona erozja. </a:t>
            </a:r>
            <a:endParaRPr/>
          </a:p>
          <a:p>
            <a:pPr marL="0" lvl="0" indent="0" algn="l" rtl="0">
              <a:lnSpc>
                <a:spcPct val="94000"/>
              </a:lnSpc>
              <a:spcBef>
                <a:spcPts val="900"/>
              </a:spcBef>
              <a:spcAft>
                <a:spcPts val="0"/>
              </a:spcAft>
              <a:buClr>
                <a:schemeClr val="dk2"/>
              </a:buClr>
              <a:buSzPts val="1500"/>
              <a:buNone/>
            </a:pPr>
            <a:r>
              <a:rPr lang="pl"/>
              <a:t>Zjawisko to jest bardzo niebezpieczne, ponieważ jego skutki są trudne do odwrócenia.</a:t>
            </a:r>
            <a:endParaRPr/>
          </a:p>
          <a:p>
            <a:pPr marL="0" lvl="0" indent="0" algn="l" rtl="0">
              <a:lnSpc>
                <a:spcPct val="94000"/>
              </a:lnSpc>
              <a:spcBef>
                <a:spcPts val="900"/>
              </a:spcBef>
              <a:spcAft>
                <a:spcPts val="0"/>
              </a:spcAft>
              <a:buClr>
                <a:schemeClr val="dk2"/>
              </a:buClr>
              <a:buSzPts val="1500"/>
              <a:buNone/>
            </a:pPr>
            <a:endParaRPr/>
          </a:p>
        </p:txBody>
      </p:sp>
      <p:pic>
        <p:nvPicPr>
          <p:cNvPr id="258" name="Google Shape;258;p40"/>
          <p:cNvPicPr preferRelativeResize="0"/>
          <p:nvPr/>
        </p:nvPicPr>
        <p:blipFill rotWithShape="1">
          <a:blip r:embed="rId3">
            <a:alphaModFix/>
          </a:blip>
          <a:srcRect/>
          <a:stretch/>
        </p:blipFill>
        <p:spPr>
          <a:xfrm>
            <a:off x="5997011" y="2571750"/>
            <a:ext cx="2879933" cy="161996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1"/>
          <p:cNvSpPr txBox="1">
            <a:spLocks noGrp="1"/>
          </p:cNvSpPr>
          <p:nvPr>
            <p:ph type="title"/>
          </p:nvPr>
        </p:nvSpPr>
        <p:spPr>
          <a:xfrm>
            <a:off x="1028700" y="514350"/>
            <a:ext cx="7200900" cy="1114425"/>
          </a:xfrm>
          <a:prstGeom prst="rect">
            <a:avLst/>
          </a:prstGeom>
          <a:noFill/>
          <a:ln>
            <a:noFill/>
          </a:ln>
        </p:spPr>
        <p:txBody>
          <a:bodyPr spcFirstLastPara="1" wrap="square" lIns="68575" tIns="34275" rIns="68575" bIns="34275" anchor="t" anchorCtr="0">
            <a:normAutofit/>
          </a:bodyPr>
          <a:lstStyle/>
          <a:p>
            <a:pPr marL="0" lvl="0" indent="0" algn="l" rtl="0">
              <a:lnSpc>
                <a:spcPct val="89000"/>
              </a:lnSpc>
              <a:spcBef>
                <a:spcPts val="0"/>
              </a:spcBef>
              <a:spcAft>
                <a:spcPts val="0"/>
              </a:spcAft>
              <a:buClr>
                <a:schemeClr val="dk2"/>
              </a:buClr>
              <a:buSzPts val="3300"/>
              <a:buFont typeface="Libre Franklin"/>
              <a:buNone/>
            </a:pPr>
            <a:r>
              <a:rPr lang="pl"/>
              <a:t>Wpływ na przyrodę i bioróżnorodność</a:t>
            </a:r>
            <a:endParaRPr/>
          </a:p>
        </p:txBody>
      </p:sp>
      <p:sp>
        <p:nvSpPr>
          <p:cNvPr id="264" name="Google Shape;264;p41"/>
          <p:cNvSpPr txBox="1">
            <a:spLocks noGrp="1"/>
          </p:cNvSpPr>
          <p:nvPr>
            <p:ph type="body" idx="1"/>
          </p:nvPr>
        </p:nvSpPr>
        <p:spPr>
          <a:xfrm>
            <a:off x="1028700" y="1714500"/>
            <a:ext cx="7200900" cy="2686050"/>
          </a:xfrm>
          <a:prstGeom prst="rect">
            <a:avLst/>
          </a:prstGeom>
          <a:noFill/>
          <a:ln>
            <a:noFill/>
          </a:ln>
        </p:spPr>
        <p:txBody>
          <a:bodyPr spcFirstLastPara="1" wrap="square" lIns="68575" tIns="34275" rIns="68575" bIns="34275" anchor="t" anchorCtr="0">
            <a:normAutofit/>
          </a:bodyPr>
          <a:lstStyle/>
          <a:p>
            <a:pPr marL="0" lvl="0" indent="0" algn="l" rtl="0">
              <a:lnSpc>
                <a:spcPct val="94000"/>
              </a:lnSpc>
              <a:spcBef>
                <a:spcPts val="0"/>
              </a:spcBef>
              <a:spcAft>
                <a:spcPts val="0"/>
              </a:spcAft>
              <a:buClr>
                <a:schemeClr val="dk2"/>
              </a:buClr>
              <a:buSzPts val="1500"/>
              <a:buNone/>
            </a:pPr>
            <a:r>
              <a:rPr lang="pl"/>
              <a:t>Zmiany klimatyczne mają duży wpływ na świat roślin i zwierząt. Wzrost temperatur i brak wody powodują, że wiele gatunków ma trudności z przystosowaniem się do nowych warunków.</a:t>
            </a:r>
            <a:endParaRPr/>
          </a:p>
          <a:p>
            <a:pPr marL="0" lvl="0" indent="0" algn="l" rtl="0">
              <a:lnSpc>
                <a:spcPct val="94000"/>
              </a:lnSpc>
              <a:spcBef>
                <a:spcPts val="900"/>
              </a:spcBef>
              <a:spcAft>
                <a:spcPts val="0"/>
              </a:spcAft>
              <a:buClr>
                <a:schemeClr val="dk2"/>
              </a:buClr>
              <a:buSzPts val="1500"/>
              <a:buNone/>
            </a:pPr>
            <a:r>
              <a:rPr lang="pl"/>
              <a:t>Niektóre gatunki zmieniają swoje miejsca występowania, inne ograniczają swoją liczebność, a część może całkowicie zniknąć z regionu. Zmieniają się także okresy kwitnienia roślin oraz cykle życia zwierząt, co wpływa na całe ekosystemy.</a:t>
            </a:r>
            <a:endParaRPr/>
          </a:p>
          <a:p>
            <a:pPr marL="0" lvl="0" indent="0" algn="l" rtl="0">
              <a:lnSpc>
                <a:spcPct val="94000"/>
              </a:lnSpc>
              <a:spcBef>
                <a:spcPts val="900"/>
              </a:spcBef>
              <a:spcAft>
                <a:spcPts val="0"/>
              </a:spcAft>
              <a:buClr>
                <a:schemeClr val="dk2"/>
              </a:buClr>
              <a:buSzPts val="1500"/>
              <a:buNone/>
            </a:pPr>
            <a:endParaRPr/>
          </a:p>
        </p:txBody>
      </p:sp>
      <p:pic>
        <p:nvPicPr>
          <p:cNvPr id="265" name="Google Shape;265;p41"/>
          <p:cNvPicPr preferRelativeResize="0"/>
          <p:nvPr/>
        </p:nvPicPr>
        <p:blipFill rotWithShape="1">
          <a:blip r:embed="rId3">
            <a:alphaModFix/>
          </a:blip>
          <a:srcRect/>
          <a:stretch/>
        </p:blipFill>
        <p:spPr>
          <a:xfrm>
            <a:off x="1028700" y="3325328"/>
            <a:ext cx="2728650" cy="181817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2"/>
          <p:cNvSpPr txBox="1">
            <a:spLocks noGrp="1"/>
          </p:cNvSpPr>
          <p:nvPr>
            <p:ph type="title"/>
          </p:nvPr>
        </p:nvSpPr>
        <p:spPr>
          <a:xfrm>
            <a:off x="1028700" y="514350"/>
            <a:ext cx="7200900" cy="1114425"/>
          </a:xfrm>
          <a:prstGeom prst="rect">
            <a:avLst/>
          </a:prstGeom>
          <a:noFill/>
          <a:ln>
            <a:noFill/>
          </a:ln>
        </p:spPr>
        <p:txBody>
          <a:bodyPr spcFirstLastPara="1" wrap="square" lIns="68575" tIns="34275" rIns="68575" bIns="34275" anchor="t" anchorCtr="0">
            <a:normAutofit/>
          </a:bodyPr>
          <a:lstStyle/>
          <a:p>
            <a:pPr marL="0" lvl="0" indent="0" algn="l" rtl="0">
              <a:lnSpc>
                <a:spcPct val="89000"/>
              </a:lnSpc>
              <a:spcBef>
                <a:spcPts val="0"/>
              </a:spcBef>
              <a:spcAft>
                <a:spcPts val="0"/>
              </a:spcAft>
              <a:buClr>
                <a:schemeClr val="dk2"/>
              </a:buClr>
              <a:buSzPts val="3300"/>
              <a:buFont typeface="Libre Franklin"/>
              <a:buNone/>
            </a:pPr>
            <a:r>
              <a:rPr lang="pl"/>
              <a:t>Pożary lasów i terenów zielonych</a:t>
            </a:r>
            <a:endParaRPr/>
          </a:p>
        </p:txBody>
      </p:sp>
      <p:sp>
        <p:nvSpPr>
          <p:cNvPr id="271" name="Google Shape;271;p42"/>
          <p:cNvSpPr txBox="1">
            <a:spLocks noGrp="1"/>
          </p:cNvSpPr>
          <p:nvPr>
            <p:ph type="body" idx="1"/>
          </p:nvPr>
        </p:nvSpPr>
        <p:spPr>
          <a:xfrm>
            <a:off x="1028700" y="1714500"/>
            <a:ext cx="7200900" cy="2686050"/>
          </a:xfrm>
          <a:prstGeom prst="rect">
            <a:avLst/>
          </a:prstGeom>
          <a:noFill/>
          <a:ln>
            <a:noFill/>
          </a:ln>
        </p:spPr>
        <p:txBody>
          <a:bodyPr spcFirstLastPara="1" wrap="square" lIns="68575" tIns="34275" rIns="68575" bIns="34275" anchor="t" anchorCtr="0">
            <a:normAutofit/>
          </a:bodyPr>
          <a:lstStyle/>
          <a:p>
            <a:pPr marL="0" lvl="0" indent="0" algn="l" rtl="0">
              <a:lnSpc>
                <a:spcPct val="94000"/>
              </a:lnSpc>
              <a:spcBef>
                <a:spcPts val="0"/>
              </a:spcBef>
              <a:spcAft>
                <a:spcPts val="0"/>
              </a:spcAft>
              <a:buClr>
                <a:schemeClr val="dk2"/>
              </a:buClr>
              <a:buSzPts val="1500"/>
              <a:buNone/>
            </a:pPr>
            <a:r>
              <a:rPr lang="pl"/>
              <a:t>Wysokie temperatury oraz długotrwała susza zwiększają ryzyko pożarów. Suche rośliny bardzo łatwo się zapalają, a ogień szybko się rozprzestrzenia, szczególnie przy silnym wietrze.</a:t>
            </a:r>
            <a:endParaRPr/>
          </a:p>
          <a:p>
            <a:pPr marL="0" lvl="0" indent="0" algn="l" rtl="0">
              <a:lnSpc>
                <a:spcPct val="94000"/>
              </a:lnSpc>
              <a:spcBef>
                <a:spcPts val="900"/>
              </a:spcBef>
              <a:spcAft>
                <a:spcPts val="0"/>
              </a:spcAft>
              <a:buClr>
                <a:schemeClr val="dk2"/>
              </a:buClr>
              <a:buSzPts val="1500"/>
              <a:buNone/>
            </a:pPr>
            <a:r>
              <a:rPr lang="pl"/>
              <a:t>Pożary powodują ogromne straty w środowisku naturalnym oraz stanowią zagrożenie dla ludzi. Niszczeniu ulegają lasy, domy oraz siedliska zwierząt. Dodatkowo do atmosfery trafiają duże ilości dymu i zanieczyszczeń.</a:t>
            </a:r>
            <a:endParaRPr/>
          </a:p>
          <a:p>
            <a:pPr marL="0" lvl="0" indent="0" algn="l" rtl="0">
              <a:lnSpc>
                <a:spcPct val="94000"/>
              </a:lnSpc>
              <a:spcBef>
                <a:spcPts val="900"/>
              </a:spcBef>
              <a:spcAft>
                <a:spcPts val="0"/>
              </a:spcAft>
              <a:buClr>
                <a:schemeClr val="dk2"/>
              </a:buClr>
              <a:buSzPts val="1500"/>
              <a:buNone/>
            </a:pPr>
            <a:endParaRPr/>
          </a:p>
        </p:txBody>
      </p:sp>
      <p:pic>
        <p:nvPicPr>
          <p:cNvPr id="272" name="Google Shape;272;p42"/>
          <p:cNvPicPr preferRelativeResize="0"/>
          <p:nvPr/>
        </p:nvPicPr>
        <p:blipFill rotWithShape="1">
          <a:blip r:embed="rId3">
            <a:alphaModFix/>
          </a:blip>
          <a:srcRect/>
          <a:stretch/>
        </p:blipFill>
        <p:spPr>
          <a:xfrm>
            <a:off x="1028700" y="3460458"/>
            <a:ext cx="3196205" cy="1683041"/>
          </a:xfrm>
          <a:prstGeom prst="rect">
            <a:avLst/>
          </a:prstGeom>
          <a:noFill/>
          <a:ln>
            <a:noFill/>
          </a:ln>
        </p:spPr>
      </p:pic>
      <p:pic>
        <p:nvPicPr>
          <p:cNvPr id="273" name="Google Shape;273;p42"/>
          <p:cNvPicPr preferRelativeResize="0"/>
          <p:nvPr/>
        </p:nvPicPr>
        <p:blipFill rotWithShape="1">
          <a:blip r:embed="rId4">
            <a:alphaModFix/>
          </a:blip>
          <a:srcRect/>
          <a:stretch/>
        </p:blipFill>
        <p:spPr>
          <a:xfrm>
            <a:off x="4432533" y="3460457"/>
            <a:ext cx="3196205" cy="168304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3"/>
          <p:cNvSpPr txBox="1">
            <a:spLocks noGrp="1"/>
          </p:cNvSpPr>
          <p:nvPr>
            <p:ph type="title"/>
          </p:nvPr>
        </p:nvSpPr>
        <p:spPr>
          <a:xfrm>
            <a:off x="1028700" y="514350"/>
            <a:ext cx="7200900" cy="1114425"/>
          </a:xfrm>
          <a:prstGeom prst="rect">
            <a:avLst/>
          </a:prstGeom>
          <a:noFill/>
          <a:ln>
            <a:noFill/>
          </a:ln>
        </p:spPr>
        <p:txBody>
          <a:bodyPr spcFirstLastPara="1" wrap="square" lIns="68575" tIns="34275" rIns="68575" bIns="34275" anchor="t" anchorCtr="0">
            <a:normAutofit/>
          </a:bodyPr>
          <a:lstStyle/>
          <a:p>
            <a:pPr marL="0" lvl="0" indent="0" algn="l" rtl="0">
              <a:lnSpc>
                <a:spcPct val="89000"/>
              </a:lnSpc>
              <a:spcBef>
                <a:spcPts val="0"/>
              </a:spcBef>
              <a:spcAft>
                <a:spcPts val="0"/>
              </a:spcAft>
              <a:buClr>
                <a:schemeClr val="dk2"/>
              </a:buClr>
              <a:buSzPts val="3300"/>
              <a:buFont typeface="Libre Franklin"/>
              <a:buNone/>
            </a:pPr>
            <a:r>
              <a:rPr lang="pl"/>
              <a:t>Ekstremalne zjawiska pogodowe</a:t>
            </a:r>
            <a:endParaRPr/>
          </a:p>
        </p:txBody>
      </p:sp>
      <p:sp>
        <p:nvSpPr>
          <p:cNvPr id="279" name="Google Shape;279;p43"/>
          <p:cNvSpPr txBox="1">
            <a:spLocks noGrp="1"/>
          </p:cNvSpPr>
          <p:nvPr>
            <p:ph type="body" idx="1"/>
          </p:nvPr>
        </p:nvSpPr>
        <p:spPr>
          <a:xfrm>
            <a:off x="1028700" y="1714500"/>
            <a:ext cx="7200900" cy="2686050"/>
          </a:xfrm>
          <a:prstGeom prst="rect">
            <a:avLst/>
          </a:prstGeom>
          <a:noFill/>
          <a:ln>
            <a:noFill/>
          </a:ln>
        </p:spPr>
        <p:txBody>
          <a:bodyPr spcFirstLastPara="1" wrap="square" lIns="68575" tIns="34275" rIns="68575" bIns="34275" anchor="t" anchorCtr="0">
            <a:normAutofit/>
          </a:bodyPr>
          <a:lstStyle/>
          <a:p>
            <a:pPr marL="0" lvl="0" indent="0" algn="l" rtl="0">
              <a:lnSpc>
                <a:spcPct val="94000"/>
              </a:lnSpc>
              <a:spcBef>
                <a:spcPts val="0"/>
              </a:spcBef>
              <a:spcAft>
                <a:spcPts val="0"/>
              </a:spcAft>
              <a:buClr>
                <a:schemeClr val="dk2"/>
              </a:buClr>
              <a:buSzPts val="1500"/>
              <a:buNone/>
            </a:pPr>
            <a:r>
              <a:rPr lang="pl"/>
              <a:t>Zmiany klimatyczne powodują, że pogoda staje się bardziej niestabilna i trudniejsza do przewidzenia. Okresy długotrwałej suszy mogą być nagle przerywane przez intensywne opady deszczu.</a:t>
            </a:r>
            <a:endParaRPr/>
          </a:p>
          <a:p>
            <a:pPr marL="0" lvl="0" indent="0" algn="l" rtl="0">
              <a:lnSpc>
                <a:spcPct val="94000"/>
              </a:lnSpc>
              <a:spcBef>
                <a:spcPts val="900"/>
              </a:spcBef>
              <a:spcAft>
                <a:spcPts val="0"/>
              </a:spcAft>
              <a:buClr>
                <a:schemeClr val="dk2"/>
              </a:buClr>
              <a:buSzPts val="1500"/>
              <a:buNone/>
            </a:pPr>
            <a:r>
              <a:rPr lang="pl"/>
              <a:t>Takie gwałtowne zjawiska mogą prowadzić do powodzi i podtopień, które powodują zniszczenia infrastruktury oraz straty materialne. Woda nie wsiąka szybko w suchą glebę, co zwiększa ryzyko nagłych zalewów.</a:t>
            </a:r>
            <a:endParaRPr/>
          </a:p>
          <a:p>
            <a:pPr marL="0" lvl="0" indent="0" algn="l" rtl="0">
              <a:lnSpc>
                <a:spcPct val="94000"/>
              </a:lnSpc>
              <a:spcBef>
                <a:spcPts val="900"/>
              </a:spcBef>
              <a:spcAft>
                <a:spcPts val="0"/>
              </a:spcAft>
              <a:buClr>
                <a:schemeClr val="dk2"/>
              </a:buClr>
              <a:buSzPts val="1500"/>
              <a:buNone/>
            </a:pPr>
            <a:endParaRPr/>
          </a:p>
        </p:txBody>
      </p:sp>
      <p:pic>
        <p:nvPicPr>
          <p:cNvPr id="280" name="Google Shape;280;p43"/>
          <p:cNvPicPr preferRelativeResize="0"/>
          <p:nvPr/>
        </p:nvPicPr>
        <p:blipFill rotWithShape="1">
          <a:blip r:embed="rId3">
            <a:alphaModFix/>
          </a:blip>
          <a:srcRect/>
          <a:stretch/>
        </p:blipFill>
        <p:spPr>
          <a:xfrm>
            <a:off x="5164472" y="3331653"/>
            <a:ext cx="2950828" cy="159163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26"/>
          <p:cNvPicPr preferRelativeResize="0"/>
          <p:nvPr/>
        </p:nvPicPr>
        <p:blipFill>
          <a:blip r:embed="rId3">
            <a:alphaModFix/>
          </a:blip>
          <a:stretch>
            <a:fillRect/>
          </a:stretch>
        </p:blipFill>
        <p:spPr>
          <a:xfrm>
            <a:off x="1913800" y="0"/>
            <a:ext cx="7230202" cy="5042500"/>
          </a:xfrm>
          <a:prstGeom prst="rect">
            <a:avLst/>
          </a:prstGeom>
          <a:noFill/>
          <a:ln>
            <a:noFill/>
          </a:ln>
        </p:spPr>
      </p:pic>
      <p:sp>
        <p:nvSpPr>
          <p:cNvPr id="157" name="Google Shape;157;p26"/>
          <p:cNvSpPr/>
          <p:nvPr/>
        </p:nvSpPr>
        <p:spPr>
          <a:xfrm>
            <a:off x="1913800" y="0"/>
            <a:ext cx="5889600" cy="5042400"/>
          </a:xfrm>
          <a:prstGeom prst="rtTriangl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58" name="Google Shape;158;p2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Grenada</a:t>
            </a:r>
            <a:endParaRPr/>
          </a:p>
        </p:txBody>
      </p:sp>
      <p:sp>
        <p:nvSpPr>
          <p:cNvPr id="159" name="Google Shape;159;p26"/>
          <p:cNvSpPr txBox="1">
            <a:spLocks noGrp="1"/>
          </p:cNvSpPr>
          <p:nvPr>
            <p:ph type="body" idx="1"/>
          </p:nvPr>
        </p:nvSpPr>
        <p:spPr>
          <a:xfrm>
            <a:off x="75039" y="2776550"/>
            <a:ext cx="5841900" cy="4431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1200"/>
              </a:spcAft>
              <a:buSzPts val="770"/>
              <a:buNone/>
            </a:pPr>
            <a:r>
              <a:rPr lang="pl" sz="1400">
                <a:highlight>
                  <a:srgbClr val="FFFFFF"/>
                </a:highlight>
                <a:latin typeface="Arial"/>
                <a:ea typeface="Arial"/>
                <a:cs typeface="Arial"/>
                <a:sym typeface="Arial"/>
              </a:rPr>
              <a:t>W późnym średniowieczu centrum ostatniego państwa muzułmańskiego na Półwyspie Iberyjskim, obecnie stolica prowincji.</a:t>
            </a:r>
            <a:r>
              <a:rPr lang="pl" sz="1400">
                <a:solidFill>
                  <a:srgbClr val="000000"/>
                </a:solidFill>
                <a:latin typeface="Arial"/>
                <a:ea typeface="Arial"/>
                <a:cs typeface="Arial"/>
                <a:sym typeface="Arial"/>
              </a:rPr>
              <a:t> </a:t>
            </a:r>
            <a:endParaRPr sz="1400"/>
          </a:p>
        </p:txBody>
      </p:sp>
      <p:sp>
        <p:nvSpPr>
          <p:cNvPr id="160" name="Google Shape;160;p26"/>
          <p:cNvSpPr txBox="1">
            <a:spLocks noGrp="1"/>
          </p:cNvSpPr>
          <p:nvPr>
            <p:ph type="body" idx="1"/>
          </p:nvPr>
        </p:nvSpPr>
        <p:spPr>
          <a:xfrm>
            <a:off x="124975" y="1931950"/>
            <a:ext cx="2982600" cy="536100"/>
          </a:xfrm>
          <a:prstGeom prst="rect">
            <a:avLst/>
          </a:prstGeom>
        </p:spPr>
        <p:txBody>
          <a:bodyPr spcFirstLastPara="1" wrap="square" lIns="91425" tIns="91425" rIns="91425" bIns="91425" anchor="t" anchorCtr="0">
            <a:noAutofit/>
          </a:bodyPr>
          <a:lstStyle/>
          <a:p>
            <a:pPr marL="457200" lvl="0" indent="-317500" algn="l" rtl="0">
              <a:lnSpc>
                <a:spcPct val="95000"/>
              </a:lnSpc>
              <a:spcBef>
                <a:spcPts val="0"/>
              </a:spcBef>
              <a:spcAft>
                <a:spcPts val="0"/>
              </a:spcAft>
              <a:buSzPts val="1400"/>
              <a:buFont typeface="Arial"/>
              <a:buChar char="-"/>
            </a:pPr>
            <a:r>
              <a:rPr lang="pl" sz="1400">
                <a:highlight>
                  <a:schemeClr val="lt1"/>
                </a:highlight>
                <a:latin typeface="Arial"/>
                <a:ea typeface="Arial"/>
                <a:cs typeface="Arial"/>
                <a:sym typeface="Arial"/>
              </a:rPr>
              <a:t>Powierzchnia 88,02 km²</a:t>
            </a:r>
            <a:endParaRPr sz="1400">
              <a:highlight>
                <a:schemeClr val="lt1"/>
              </a:highlight>
              <a:latin typeface="Arial"/>
              <a:ea typeface="Arial"/>
              <a:cs typeface="Arial"/>
              <a:sym typeface="Arial"/>
            </a:endParaRPr>
          </a:p>
          <a:p>
            <a:pPr marL="457200" lvl="0" indent="-317500" algn="l" rtl="0">
              <a:lnSpc>
                <a:spcPct val="95000"/>
              </a:lnSpc>
              <a:spcBef>
                <a:spcPts val="0"/>
              </a:spcBef>
              <a:spcAft>
                <a:spcPts val="0"/>
              </a:spcAft>
              <a:buSzPts val="1400"/>
              <a:buFont typeface="Arial"/>
              <a:buChar char="-"/>
            </a:pPr>
            <a:r>
              <a:rPr lang="pl" sz="1400">
                <a:highlight>
                  <a:schemeClr val="lt1"/>
                </a:highlight>
                <a:latin typeface="Arial"/>
                <a:ea typeface="Arial"/>
                <a:cs typeface="Arial"/>
                <a:sym typeface="Arial"/>
              </a:rPr>
              <a:t>Wysokość 738 m n.p.m.</a:t>
            </a:r>
            <a:endParaRPr sz="1400">
              <a:highlight>
                <a:schemeClr val="lt1"/>
              </a:highlight>
              <a:latin typeface="Arial"/>
              <a:ea typeface="Arial"/>
              <a:cs typeface="Arial"/>
              <a:sym typeface="Arial"/>
            </a:endParaRPr>
          </a:p>
          <a:p>
            <a:pPr marL="0" lvl="0" indent="0" algn="l" rtl="0">
              <a:lnSpc>
                <a:spcPct val="95000"/>
              </a:lnSpc>
              <a:spcBef>
                <a:spcPts val="0"/>
              </a:spcBef>
              <a:spcAft>
                <a:spcPts val="0"/>
              </a:spcAft>
              <a:buSzPts val="275"/>
              <a:buNone/>
            </a:pPr>
            <a:endParaRPr sz="1500">
              <a:solidFill>
                <a:srgbClr val="202122"/>
              </a:solidFill>
              <a:highlight>
                <a:schemeClr val="lt1"/>
              </a:highlight>
              <a:latin typeface="Arial"/>
              <a:ea typeface="Arial"/>
              <a:cs typeface="Arial"/>
              <a:sym typeface="Arial"/>
            </a:endParaRPr>
          </a:p>
          <a:p>
            <a:pPr marL="0" lvl="0" indent="0" algn="l" rtl="0">
              <a:lnSpc>
                <a:spcPct val="95000"/>
              </a:lnSpc>
              <a:spcBef>
                <a:spcPts val="0"/>
              </a:spcBef>
              <a:spcAft>
                <a:spcPts val="1200"/>
              </a:spcAft>
              <a:buSzPts val="275"/>
              <a:buNone/>
            </a:pPr>
            <a:endParaRPr sz="100">
              <a:solidFill>
                <a:srgbClr val="1F1F1F"/>
              </a:solidFill>
              <a:highlight>
                <a:schemeClr val="lt1"/>
              </a:highlight>
              <a:latin typeface="Arial"/>
              <a:ea typeface="Arial"/>
              <a:cs typeface="Arial"/>
              <a:sym typeface="Arial"/>
            </a:endParaRPr>
          </a:p>
        </p:txBody>
      </p:sp>
      <p:sp>
        <p:nvSpPr>
          <p:cNvPr id="161" name="Google Shape;161;p26"/>
          <p:cNvSpPr txBox="1">
            <a:spLocks noGrp="1"/>
          </p:cNvSpPr>
          <p:nvPr>
            <p:ph type="body" idx="1"/>
          </p:nvPr>
        </p:nvSpPr>
        <p:spPr>
          <a:xfrm>
            <a:off x="168275" y="1269500"/>
            <a:ext cx="3573000" cy="4431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pl" sz="1400">
                <a:highlight>
                  <a:srgbClr val="FFFFFF"/>
                </a:highlight>
                <a:latin typeface="Arial"/>
                <a:ea typeface="Arial"/>
                <a:cs typeface="Arial"/>
                <a:sym typeface="Arial"/>
              </a:rPr>
              <a:t>To miasto w południowej Hiszpanii, w Andaluzji.</a:t>
            </a:r>
            <a:r>
              <a:rPr lang="pl" sz="1400">
                <a:latin typeface="Arial"/>
                <a:ea typeface="Arial"/>
                <a:cs typeface="Arial"/>
                <a:sym typeface="Arial"/>
              </a:rPr>
              <a:t>  </a:t>
            </a:r>
            <a:endParaRPr sz="1400"/>
          </a:p>
        </p:txBody>
      </p:sp>
      <p:sp>
        <p:nvSpPr>
          <p:cNvPr id="162" name="Google Shape;162;p26"/>
          <p:cNvSpPr txBox="1">
            <a:spLocks noGrp="1"/>
          </p:cNvSpPr>
          <p:nvPr>
            <p:ph type="body" idx="1"/>
          </p:nvPr>
        </p:nvSpPr>
        <p:spPr>
          <a:xfrm>
            <a:off x="75039" y="3320975"/>
            <a:ext cx="5841900" cy="4431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1200"/>
              </a:spcAft>
              <a:buSzPts val="770"/>
              <a:buNone/>
            </a:pPr>
            <a:r>
              <a:rPr lang="pl" sz="1400">
                <a:highlight>
                  <a:srgbClr val="FFFFFF"/>
                </a:highlight>
                <a:latin typeface="Arial"/>
                <a:ea typeface="Arial"/>
                <a:cs typeface="Arial"/>
                <a:sym typeface="Arial"/>
              </a:rPr>
              <a:t>Położona w dolinie rzeki Genil (dopływ Gwadalkiwiru), w Górach Betyckich. W pobliżu najwyższe pasmo Półwyspu Iberyjskiego – Sierra Nevada, a za nim Morze Śródziemne z Costa del Sol.</a:t>
            </a:r>
            <a:endParaRPr sz="1400"/>
          </a:p>
        </p:txBody>
      </p:sp>
      <p:sp>
        <p:nvSpPr>
          <p:cNvPr id="163" name="Google Shape;163;p26"/>
          <p:cNvSpPr txBox="1"/>
          <p:nvPr/>
        </p:nvSpPr>
        <p:spPr>
          <a:xfrm>
            <a:off x="240950" y="4617000"/>
            <a:ext cx="6617100" cy="39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350" b="1" i="1">
                <a:solidFill>
                  <a:srgbClr val="363636"/>
                </a:solidFill>
                <a:highlight>
                  <a:srgbClr val="FFFFFF"/>
                </a:highlight>
              </a:rPr>
              <a:t>Ciekawostka!  </a:t>
            </a:r>
            <a:r>
              <a:rPr lang="pl" sz="1350" i="1">
                <a:solidFill>
                  <a:srgbClr val="363636"/>
                </a:solidFill>
                <a:highlight>
                  <a:srgbClr val="FFFFFF"/>
                </a:highlight>
              </a:rPr>
              <a:t>Wiecie, że Granada jest miastem partnerskim… Bydgoszczy?</a:t>
            </a:r>
            <a:r>
              <a:rPr lang="pl" sz="1100"/>
              <a:t>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4"/>
          <p:cNvSpPr txBox="1">
            <a:spLocks noGrp="1"/>
          </p:cNvSpPr>
          <p:nvPr>
            <p:ph type="title"/>
          </p:nvPr>
        </p:nvSpPr>
        <p:spPr>
          <a:xfrm>
            <a:off x="1028700" y="514350"/>
            <a:ext cx="7200900" cy="1114425"/>
          </a:xfrm>
          <a:prstGeom prst="rect">
            <a:avLst/>
          </a:prstGeom>
          <a:noFill/>
          <a:ln>
            <a:noFill/>
          </a:ln>
        </p:spPr>
        <p:txBody>
          <a:bodyPr spcFirstLastPara="1" wrap="square" lIns="68575" tIns="34275" rIns="68575" bIns="34275" anchor="t" anchorCtr="0">
            <a:normAutofit/>
          </a:bodyPr>
          <a:lstStyle/>
          <a:p>
            <a:pPr marL="0" lvl="0" indent="0" algn="l" rtl="0">
              <a:lnSpc>
                <a:spcPct val="89000"/>
              </a:lnSpc>
              <a:spcBef>
                <a:spcPts val="0"/>
              </a:spcBef>
              <a:spcAft>
                <a:spcPts val="0"/>
              </a:spcAft>
              <a:buClr>
                <a:schemeClr val="dk2"/>
              </a:buClr>
              <a:buSzPts val="3300"/>
              <a:buFont typeface="Libre Franklin"/>
              <a:buNone/>
            </a:pPr>
            <a:r>
              <a:rPr lang="pl"/>
              <a:t>Wpływ na zdrowie ludzi</a:t>
            </a:r>
            <a:endParaRPr/>
          </a:p>
        </p:txBody>
      </p:sp>
      <p:sp>
        <p:nvSpPr>
          <p:cNvPr id="286" name="Google Shape;286;p44"/>
          <p:cNvSpPr txBox="1">
            <a:spLocks noGrp="1"/>
          </p:cNvSpPr>
          <p:nvPr>
            <p:ph type="body" idx="1"/>
          </p:nvPr>
        </p:nvSpPr>
        <p:spPr>
          <a:xfrm>
            <a:off x="1028700" y="1627988"/>
            <a:ext cx="4835204" cy="3115199"/>
          </a:xfrm>
          <a:prstGeom prst="rect">
            <a:avLst/>
          </a:prstGeom>
          <a:noFill/>
          <a:ln>
            <a:noFill/>
          </a:ln>
        </p:spPr>
        <p:txBody>
          <a:bodyPr spcFirstLastPara="1" wrap="square" lIns="68575" tIns="34275" rIns="68575" bIns="34275" anchor="t" anchorCtr="0">
            <a:normAutofit/>
          </a:bodyPr>
          <a:lstStyle/>
          <a:p>
            <a:pPr marL="0" lvl="0" indent="0" algn="l" rtl="0">
              <a:lnSpc>
                <a:spcPct val="94000"/>
              </a:lnSpc>
              <a:spcBef>
                <a:spcPts val="0"/>
              </a:spcBef>
              <a:spcAft>
                <a:spcPts val="0"/>
              </a:spcAft>
              <a:buClr>
                <a:schemeClr val="dk2"/>
              </a:buClr>
              <a:buSzPts val="1500"/>
              <a:buNone/>
            </a:pPr>
            <a:r>
              <a:rPr lang="pl"/>
              <a:t>Zmiany klimatyczne wpływają bezpośrednio na zdrowie mieszkańców Granady. Wysokie temperatury oraz zanieczyszczenie powietrza mogą prowadzić do różnych problemów zdrowotnych.</a:t>
            </a:r>
            <a:endParaRPr/>
          </a:p>
          <a:p>
            <a:pPr marL="0" lvl="0" indent="0" algn="l" rtl="0">
              <a:lnSpc>
                <a:spcPct val="94000"/>
              </a:lnSpc>
              <a:spcBef>
                <a:spcPts val="900"/>
              </a:spcBef>
              <a:spcAft>
                <a:spcPts val="0"/>
              </a:spcAft>
              <a:buClr>
                <a:schemeClr val="dk2"/>
              </a:buClr>
              <a:buSzPts val="1500"/>
              <a:buNone/>
            </a:pPr>
            <a:r>
              <a:rPr lang="pl"/>
              <a:t>Najczęstsze zagrożenia:</a:t>
            </a:r>
            <a:endParaRPr/>
          </a:p>
          <a:p>
            <a:pPr marL="292100" lvl="0" indent="-285750" algn="l" rtl="0">
              <a:lnSpc>
                <a:spcPct val="94000"/>
              </a:lnSpc>
              <a:spcBef>
                <a:spcPts val="900"/>
              </a:spcBef>
              <a:spcAft>
                <a:spcPts val="0"/>
              </a:spcAft>
              <a:buClr>
                <a:schemeClr val="dk2"/>
              </a:buClr>
              <a:buSzPts val="1500"/>
              <a:buFont typeface="Arial"/>
              <a:buChar char="•"/>
            </a:pPr>
            <a:r>
              <a:rPr lang="pl"/>
              <a:t>udary cieplne </a:t>
            </a:r>
            <a:endParaRPr/>
          </a:p>
          <a:p>
            <a:pPr marL="292100" lvl="0" indent="-285750" algn="l" rtl="0">
              <a:lnSpc>
                <a:spcPct val="94000"/>
              </a:lnSpc>
              <a:spcBef>
                <a:spcPts val="900"/>
              </a:spcBef>
              <a:spcAft>
                <a:spcPts val="0"/>
              </a:spcAft>
              <a:buClr>
                <a:schemeClr val="dk2"/>
              </a:buClr>
              <a:buSzPts val="1500"/>
              <a:buFont typeface="Arial"/>
              <a:buChar char="•"/>
            </a:pPr>
            <a:r>
              <a:rPr lang="pl"/>
              <a:t>odwodnienie </a:t>
            </a:r>
            <a:endParaRPr/>
          </a:p>
          <a:p>
            <a:pPr marL="292100" lvl="0" indent="-285750" algn="l" rtl="0">
              <a:lnSpc>
                <a:spcPct val="94000"/>
              </a:lnSpc>
              <a:spcBef>
                <a:spcPts val="900"/>
              </a:spcBef>
              <a:spcAft>
                <a:spcPts val="0"/>
              </a:spcAft>
              <a:buClr>
                <a:schemeClr val="dk2"/>
              </a:buClr>
              <a:buSzPts val="1500"/>
              <a:buFont typeface="Arial"/>
              <a:buChar char="•"/>
            </a:pPr>
            <a:r>
              <a:rPr lang="pl"/>
              <a:t>choroby układu oddechowego </a:t>
            </a:r>
            <a:endParaRPr/>
          </a:p>
          <a:p>
            <a:pPr marL="0" lvl="0" indent="0" algn="l" rtl="0">
              <a:lnSpc>
                <a:spcPct val="94000"/>
              </a:lnSpc>
              <a:spcBef>
                <a:spcPts val="900"/>
              </a:spcBef>
              <a:spcAft>
                <a:spcPts val="0"/>
              </a:spcAft>
              <a:buClr>
                <a:schemeClr val="dk2"/>
              </a:buClr>
              <a:buSzPts val="1500"/>
              <a:buNone/>
            </a:pPr>
            <a:r>
              <a:rPr lang="pl"/>
              <a:t>Długotrwałe upały mogą także pogarszać samopoczucie i wpływać na zdrowie psychiczne.</a:t>
            </a:r>
            <a:endParaRPr/>
          </a:p>
          <a:p>
            <a:pPr marL="0" lvl="0" indent="0" algn="l" rtl="0">
              <a:lnSpc>
                <a:spcPct val="94000"/>
              </a:lnSpc>
              <a:spcBef>
                <a:spcPts val="900"/>
              </a:spcBef>
              <a:spcAft>
                <a:spcPts val="0"/>
              </a:spcAft>
              <a:buClr>
                <a:schemeClr val="dk2"/>
              </a:buClr>
              <a:buSzPts val="1500"/>
              <a:buNone/>
            </a:pPr>
            <a:endParaRPr/>
          </a:p>
        </p:txBody>
      </p:sp>
      <p:pic>
        <p:nvPicPr>
          <p:cNvPr id="287" name="Google Shape;287;p44"/>
          <p:cNvPicPr preferRelativeResize="0"/>
          <p:nvPr/>
        </p:nvPicPr>
        <p:blipFill rotWithShape="1">
          <a:blip r:embed="rId3">
            <a:alphaModFix/>
          </a:blip>
          <a:srcRect/>
          <a:stretch/>
        </p:blipFill>
        <p:spPr>
          <a:xfrm>
            <a:off x="6078872" y="1995051"/>
            <a:ext cx="2742152" cy="18281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5"/>
          <p:cNvSpPr txBox="1">
            <a:spLocks noGrp="1"/>
          </p:cNvSpPr>
          <p:nvPr>
            <p:ph type="ctrTitle"/>
          </p:nvPr>
        </p:nvSpPr>
        <p:spPr>
          <a:xfrm>
            <a:off x="1436346" y="1341340"/>
            <a:ext cx="6270922" cy="1573669"/>
          </a:xfrm>
          <a:prstGeom prst="rect">
            <a:avLst/>
          </a:prstGeom>
          <a:noFill/>
          <a:ln>
            <a:noFill/>
          </a:ln>
        </p:spPr>
        <p:txBody>
          <a:bodyPr spcFirstLastPara="1" wrap="square" lIns="68575" tIns="34275" rIns="68575" bIns="34275" anchor="b" anchorCtr="0">
            <a:noAutofit/>
          </a:bodyPr>
          <a:lstStyle/>
          <a:p>
            <a:pPr marL="0" lvl="0" indent="0" algn="ctr" rtl="0">
              <a:lnSpc>
                <a:spcPct val="89000"/>
              </a:lnSpc>
              <a:spcBef>
                <a:spcPts val="0"/>
              </a:spcBef>
              <a:spcAft>
                <a:spcPts val="0"/>
              </a:spcAft>
              <a:buClr>
                <a:schemeClr val="dk2"/>
              </a:buClr>
              <a:buSzPts val="4100"/>
              <a:buFont typeface="Libre Franklin"/>
              <a:buNone/>
            </a:pPr>
            <a:r>
              <a:rPr lang="pl" sz="4100"/>
              <a:t>ZAPOBIEGANIE ZMIAN KLIMATU W GRANADZIE</a:t>
            </a:r>
            <a:endParaRPr/>
          </a:p>
        </p:txBody>
      </p:sp>
      <p:sp>
        <p:nvSpPr>
          <p:cNvPr id="293" name="Google Shape;293;p45"/>
          <p:cNvSpPr txBox="1">
            <a:spLocks noGrp="1"/>
          </p:cNvSpPr>
          <p:nvPr>
            <p:ph type="subTitle" idx="1"/>
          </p:nvPr>
        </p:nvSpPr>
        <p:spPr>
          <a:xfrm>
            <a:off x="2009930" y="2967209"/>
            <a:ext cx="5123755" cy="814678"/>
          </a:xfrm>
          <a:prstGeom prst="rect">
            <a:avLst/>
          </a:prstGeom>
          <a:noFill/>
          <a:ln>
            <a:noFill/>
          </a:ln>
        </p:spPr>
        <p:txBody>
          <a:bodyPr spcFirstLastPara="1" wrap="square" lIns="68575" tIns="34275" rIns="68575" bIns="34275" anchor="t" anchorCtr="0">
            <a:normAutofit/>
          </a:bodyPr>
          <a:lstStyle/>
          <a:p>
            <a:pPr marL="0" lvl="0" indent="0" algn="ctr" rtl="0">
              <a:lnSpc>
                <a:spcPct val="112000"/>
              </a:lnSpc>
              <a:spcBef>
                <a:spcPts val="0"/>
              </a:spcBef>
              <a:spcAft>
                <a:spcPts val="0"/>
              </a:spcAft>
              <a:buClr>
                <a:schemeClr val="dk2"/>
              </a:buClr>
              <a:buSzPts val="1700"/>
              <a:buNone/>
            </a:pPr>
            <a:endParaRPr/>
          </a:p>
        </p:txBody>
      </p:sp>
      <p:pic>
        <p:nvPicPr>
          <p:cNvPr id="294" name="Google Shape;294;p45"/>
          <p:cNvPicPr preferRelativeResize="0"/>
          <p:nvPr/>
        </p:nvPicPr>
        <p:blipFill rotWithShape="1">
          <a:blip r:embed="rId3">
            <a:alphaModFix/>
          </a:blip>
          <a:srcRect/>
          <a:stretch/>
        </p:blipFill>
        <p:spPr>
          <a:xfrm>
            <a:off x="1245765" y="3374548"/>
            <a:ext cx="2799826" cy="157413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6"/>
          <p:cNvSpPr txBox="1">
            <a:spLocks noGrp="1"/>
          </p:cNvSpPr>
          <p:nvPr>
            <p:ph type="title"/>
          </p:nvPr>
        </p:nvSpPr>
        <p:spPr>
          <a:xfrm>
            <a:off x="1028700" y="514350"/>
            <a:ext cx="7200900" cy="1114425"/>
          </a:xfrm>
          <a:prstGeom prst="rect">
            <a:avLst/>
          </a:prstGeom>
          <a:noFill/>
          <a:ln>
            <a:noFill/>
          </a:ln>
        </p:spPr>
        <p:txBody>
          <a:bodyPr spcFirstLastPara="1" wrap="square" lIns="68575" tIns="34275" rIns="68575" bIns="34275" anchor="t" anchorCtr="0">
            <a:normAutofit/>
          </a:bodyPr>
          <a:lstStyle/>
          <a:p>
            <a:pPr marL="0" lvl="0" indent="0" algn="l" rtl="0">
              <a:lnSpc>
                <a:spcPct val="89000"/>
              </a:lnSpc>
              <a:spcBef>
                <a:spcPts val="0"/>
              </a:spcBef>
              <a:spcAft>
                <a:spcPts val="0"/>
              </a:spcAft>
              <a:buClr>
                <a:schemeClr val="dk2"/>
              </a:buClr>
              <a:buSzPts val="3300"/>
              <a:buFont typeface="Libre Franklin"/>
              <a:buNone/>
            </a:pPr>
            <a:r>
              <a:rPr lang="pl"/>
              <a:t>Co może zrobić rząd Andaluzji?</a:t>
            </a:r>
            <a:endParaRPr/>
          </a:p>
        </p:txBody>
      </p:sp>
      <p:sp>
        <p:nvSpPr>
          <p:cNvPr id="300" name="Google Shape;300;p46"/>
          <p:cNvSpPr txBox="1">
            <a:spLocks noGrp="1"/>
          </p:cNvSpPr>
          <p:nvPr>
            <p:ph type="body" idx="1"/>
          </p:nvPr>
        </p:nvSpPr>
        <p:spPr>
          <a:xfrm>
            <a:off x="1028700" y="1714500"/>
            <a:ext cx="7200900" cy="2686050"/>
          </a:xfrm>
          <a:prstGeom prst="rect">
            <a:avLst/>
          </a:prstGeom>
          <a:noFill/>
          <a:ln>
            <a:noFill/>
          </a:ln>
        </p:spPr>
        <p:txBody>
          <a:bodyPr spcFirstLastPara="1" wrap="square" lIns="68575" tIns="34275" rIns="68575" bIns="34275" anchor="t" anchorCtr="0">
            <a:normAutofit lnSpcReduction="10000"/>
          </a:bodyPr>
          <a:lstStyle/>
          <a:p>
            <a:pPr marL="0" lvl="0" indent="0" algn="l" rtl="0">
              <a:lnSpc>
                <a:spcPct val="94000"/>
              </a:lnSpc>
              <a:spcBef>
                <a:spcPts val="0"/>
              </a:spcBef>
              <a:spcAft>
                <a:spcPts val="0"/>
              </a:spcAft>
              <a:buClr>
                <a:schemeClr val="dk2"/>
              </a:buClr>
              <a:buSzPts val="1500"/>
              <a:buNone/>
            </a:pPr>
            <a:r>
              <a:rPr lang="pl"/>
              <a:t>Rząd Andaluzji ma największe możliwości, ponieważ może wprowadzać prawa i finansować duże inwestycje. Jego działania są kluczowe dla ochrony regionu przed suszą i upałami.</a:t>
            </a:r>
            <a:endParaRPr/>
          </a:p>
          <a:p>
            <a:pPr marL="0" lvl="0" indent="0" algn="l" rtl="0">
              <a:lnSpc>
                <a:spcPct val="94000"/>
              </a:lnSpc>
              <a:spcBef>
                <a:spcPts val="900"/>
              </a:spcBef>
              <a:spcAft>
                <a:spcPts val="0"/>
              </a:spcAft>
              <a:buClr>
                <a:schemeClr val="dk2"/>
              </a:buClr>
              <a:buSzPts val="1500"/>
              <a:buNone/>
            </a:pPr>
            <a:r>
              <a:rPr lang="pl"/>
              <a:t>Najważniejsze działania:</a:t>
            </a:r>
            <a:endParaRPr/>
          </a:p>
          <a:p>
            <a:pPr marL="292100" lvl="0" indent="-285750" algn="l" rtl="0">
              <a:lnSpc>
                <a:spcPct val="94000"/>
              </a:lnSpc>
              <a:spcBef>
                <a:spcPts val="900"/>
              </a:spcBef>
              <a:spcAft>
                <a:spcPts val="0"/>
              </a:spcAft>
              <a:buClr>
                <a:schemeClr val="dk2"/>
              </a:buClr>
              <a:buSzPts val="1500"/>
              <a:buFont typeface="Arial"/>
              <a:buChar char="•"/>
            </a:pPr>
            <a:r>
              <a:rPr lang="pl"/>
              <a:t>budowa i modernizacja zbiorników wodnych,</a:t>
            </a:r>
            <a:endParaRPr/>
          </a:p>
          <a:p>
            <a:pPr marL="292100" lvl="0" indent="-285750" algn="l" rtl="0">
              <a:lnSpc>
                <a:spcPct val="94000"/>
              </a:lnSpc>
              <a:spcBef>
                <a:spcPts val="900"/>
              </a:spcBef>
              <a:spcAft>
                <a:spcPts val="0"/>
              </a:spcAft>
              <a:buClr>
                <a:schemeClr val="dk2"/>
              </a:buClr>
              <a:buSzPts val="1500"/>
              <a:buFont typeface="Arial"/>
              <a:buChar char="•"/>
            </a:pPr>
            <a:r>
              <a:rPr lang="pl"/>
              <a:t>rozwój systemów oszczędzania i odzysku wody, </a:t>
            </a:r>
            <a:endParaRPr/>
          </a:p>
          <a:p>
            <a:pPr marL="292100" lvl="0" indent="-285750" algn="l" rtl="0">
              <a:lnSpc>
                <a:spcPct val="94000"/>
              </a:lnSpc>
              <a:spcBef>
                <a:spcPts val="900"/>
              </a:spcBef>
              <a:spcAft>
                <a:spcPts val="0"/>
              </a:spcAft>
              <a:buClr>
                <a:schemeClr val="dk2"/>
              </a:buClr>
              <a:buSzPts val="1500"/>
              <a:buFont typeface="Arial"/>
              <a:buChar char="•"/>
            </a:pPr>
            <a:r>
              <a:rPr lang="pl"/>
              <a:t>wspieranie rolnictwa odpornego na suszę, </a:t>
            </a:r>
            <a:endParaRPr/>
          </a:p>
          <a:p>
            <a:pPr marL="292100" lvl="0" indent="-285750" algn="l" rtl="0">
              <a:lnSpc>
                <a:spcPct val="94000"/>
              </a:lnSpc>
              <a:spcBef>
                <a:spcPts val="900"/>
              </a:spcBef>
              <a:spcAft>
                <a:spcPts val="0"/>
              </a:spcAft>
              <a:buClr>
                <a:schemeClr val="dk2"/>
              </a:buClr>
              <a:buSzPts val="1500"/>
              <a:buFont typeface="Arial"/>
              <a:buChar char="•"/>
            </a:pPr>
            <a:r>
              <a:rPr lang="pl"/>
              <a:t>rozwój odnawialnych źródeł energii, </a:t>
            </a:r>
            <a:endParaRPr/>
          </a:p>
          <a:p>
            <a:pPr marL="292100" lvl="0" indent="-285750" algn="l" rtl="0">
              <a:lnSpc>
                <a:spcPct val="94000"/>
              </a:lnSpc>
              <a:spcBef>
                <a:spcPts val="900"/>
              </a:spcBef>
              <a:spcAft>
                <a:spcPts val="0"/>
              </a:spcAft>
              <a:buClr>
                <a:schemeClr val="dk2"/>
              </a:buClr>
              <a:buSzPts val="1500"/>
              <a:buFont typeface="Arial"/>
              <a:buChar char="•"/>
            </a:pPr>
            <a:r>
              <a:rPr lang="pl"/>
              <a:t>ochrona terenów naturalnych przed degradacją.</a:t>
            </a:r>
            <a:endParaRPr/>
          </a:p>
          <a:p>
            <a:pPr marL="0" lvl="0" indent="0" algn="l" rtl="0">
              <a:lnSpc>
                <a:spcPct val="94000"/>
              </a:lnSpc>
              <a:spcBef>
                <a:spcPts val="900"/>
              </a:spcBef>
              <a:spcAft>
                <a:spcPts val="0"/>
              </a:spcAft>
              <a:buClr>
                <a:schemeClr val="dk2"/>
              </a:buClr>
              <a:buSzPts val="1500"/>
              <a:buNone/>
            </a:pPr>
            <a:endParaRPr/>
          </a:p>
        </p:txBody>
      </p:sp>
      <p:pic>
        <p:nvPicPr>
          <p:cNvPr id="301" name="Google Shape;301;p46"/>
          <p:cNvPicPr preferRelativeResize="0"/>
          <p:nvPr/>
        </p:nvPicPr>
        <p:blipFill rotWithShape="1">
          <a:blip r:embed="rId3">
            <a:alphaModFix/>
          </a:blip>
          <a:srcRect/>
          <a:stretch/>
        </p:blipFill>
        <p:spPr>
          <a:xfrm>
            <a:off x="5830181" y="2796789"/>
            <a:ext cx="2909050" cy="183236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7"/>
          <p:cNvSpPr txBox="1">
            <a:spLocks noGrp="1"/>
          </p:cNvSpPr>
          <p:nvPr>
            <p:ph type="title"/>
          </p:nvPr>
        </p:nvSpPr>
        <p:spPr>
          <a:xfrm>
            <a:off x="1028700" y="514350"/>
            <a:ext cx="7200900" cy="1114425"/>
          </a:xfrm>
          <a:prstGeom prst="rect">
            <a:avLst/>
          </a:prstGeom>
          <a:noFill/>
          <a:ln>
            <a:noFill/>
          </a:ln>
        </p:spPr>
        <p:txBody>
          <a:bodyPr spcFirstLastPara="1" wrap="square" lIns="68575" tIns="34275" rIns="68575" bIns="34275" anchor="t" anchorCtr="0">
            <a:normAutofit/>
          </a:bodyPr>
          <a:lstStyle/>
          <a:p>
            <a:pPr marL="0" lvl="0" indent="0" algn="l" rtl="0">
              <a:lnSpc>
                <a:spcPct val="89000"/>
              </a:lnSpc>
              <a:spcBef>
                <a:spcPts val="0"/>
              </a:spcBef>
              <a:spcAft>
                <a:spcPts val="0"/>
              </a:spcAft>
              <a:buClr>
                <a:schemeClr val="dk2"/>
              </a:buClr>
              <a:buSzPts val="3300"/>
              <a:buFont typeface="Libre Franklin"/>
              <a:buNone/>
            </a:pPr>
            <a:r>
              <a:rPr lang="pl"/>
              <a:t>Co może zrobić rada miasta?</a:t>
            </a:r>
            <a:endParaRPr/>
          </a:p>
        </p:txBody>
      </p:sp>
      <p:sp>
        <p:nvSpPr>
          <p:cNvPr id="307" name="Google Shape;307;p47"/>
          <p:cNvSpPr txBox="1">
            <a:spLocks noGrp="1"/>
          </p:cNvSpPr>
          <p:nvPr>
            <p:ph type="body" idx="1"/>
          </p:nvPr>
        </p:nvSpPr>
        <p:spPr>
          <a:xfrm>
            <a:off x="1028700" y="1628775"/>
            <a:ext cx="5225293" cy="3202497"/>
          </a:xfrm>
          <a:prstGeom prst="rect">
            <a:avLst/>
          </a:prstGeom>
          <a:noFill/>
          <a:ln>
            <a:noFill/>
          </a:ln>
        </p:spPr>
        <p:txBody>
          <a:bodyPr spcFirstLastPara="1" wrap="square" lIns="68575" tIns="34275" rIns="68575" bIns="34275" anchor="t" anchorCtr="0">
            <a:normAutofit/>
          </a:bodyPr>
          <a:lstStyle/>
          <a:p>
            <a:pPr marL="0" lvl="0" indent="0" algn="l" rtl="0">
              <a:lnSpc>
                <a:spcPct val="94000"/>
              </a:lnSpc>
              <a:spcBef>
                <a:spcPts val="0"/>
              </a:spcBef>
              <a:spcAft>
                <a:spcPts val="0"/>
              </a:spcAft>
              <a:buClr>
                <a:schemeClr val="dk2"/>
              </a:buClr>
              <a:buSzPts val="1500"/>
              <a:buNone/>
            </a:pPr>
            <a:r>
              <a:rPr lang="pl"/>
              <a:t>Władze miasta mają bezpośredni wpływ na codzienne życie mieszkańców. Mogą zmieniać przestrzeń miejską tak, aby była bardziej odporna na upały i susze.</a:t>
            </a:r>
            <a:endParaRPr/>
          </a:p>
          <a:p>
            <a:pPr marL="0" lvl="0" indent="0" algn="l" rtl="0">
              <a:lnSpc>
                <a:spcPct val="94000"/>
              </a:lnSpc>
              <a:spcBef>
                <a:spcPts val="900"/>
              </a:spcBef>
              <a:spcAft>
                <a:spcPts val="0"/>
              </a:spcAft>
              <a:buClr>
                <a:schemeClr val="dk2"/>
              </a:buClr>
              <a:buSzPts val="1500"/>
              <a:buNone/>
            </a:pPr>
            <a:r>
              <a:rPr lang="pl"/>
              <a:t>Najważniejsze działania:</a:t>
            </a:r>
            <a:endParaRPr/>
          </a:p>
          <a:p>
            <a:pPr marL="292100" lvl="0" indent="-285750" algn="l" rtl="0">
              <a:lnSpc>
                <a:spcPct val="94000"/>
              </a:lnSpc>
              <a:spcBef>
                <a:spcPts val="900"/>
              </a:spcBef>
              <a:spcAft>
                <a:spcPts val="0"/>
              </a:spcAft>
              <a:buClr>
                <a:schemeClr val="dk2"/>
              </a:buClr>
              <a:buSzPts val="1500"/>
              <a:buFont typeface="Arial"/>
              <a:buChar char="•"/>
            </a:pPr>
            <a:r>
              <a:rPr lang="pl"/>
              <a:t>zwiększanie liczby drzew i terenów zielonych, </a:t>
            </a:r>
            <a:endParaRPr/>
          </a:p>
          <a:p>
            <a:pPr marL="292100" lvl="0" indent="-285750" algn="l" rtl="0">
              <a:lnSpc>
                <a:spcPct val="94000"/>
              </a:lnSpc>
              <a:spcBef>
                <a:spcPts val="900"/>
              </a:spcBef>
              <a:spcAft>
                <a:spcPts val="0"/>
              </a:spcAft>
              <a:buClr>
                <a:schemeClr val="dk2"/>
              </a:buClr>
              <a:buSzPts val="1500"/>
              <a:buFont typeface="Arial"/>
              <a:buChar char="•"/>
            </a:pPr>
            <a:r>
              <a:rPr lang="pl"/>
              <a:t>tworzenie parków i miejsc zacienionych,</a:t>
            </a:r>
            <a:endParaRPr/>
          </a:p>
          <a:p>
            <a:pPr marL="292100" lvl="0" indent="-285750" algn="l" rtl="0">
              <a:lnSpc>
                <a:spcPct val="94000"/>
              </a:lnSpc>
              <a:spcBef>
                <a:spcPts val="900"/>
              </a:spcBef>
              <a:spcAft>
                <a:spcPts val="0"/>
              </a:spcAft>
              <a:buClr>
                <a:schemeClr val="dk2"/>
              </a:buClr>
              <a:buSzPts val="1500"/>
              <a:buFont typeface="Arial"/>
              <a:buChar char="•"/>
            </a:pPr>
            <a:r>
              <a:rPr lang="pl"/>
              <a:t>ograniczanie efektu „wyspy ciepła” w mieście, </a:t>
            </a:r>
            <a:endParaRPr/>
          </a:p>
          <a:p>
            <a:pPr marL="292100" lvl="0" indent="-285750" algn="l" rtl="0">
              <a:lnSpc>
                <a:spcPct val="94000"/>
              </a:lnSpc>
              <a:spcBef>
                <a:spcPts val="900"/>
              </a:spcBef>
              <a:spcAft>
                <a:spcPts val="0"/>
              </a:spcAft>
              <a:buClr>
                <a:schemeClr val="dk2"/>
              </a:buClr>
              <a:buSzPts val="1500"/>
              <a:buFont typeface="Arial"/>
              <a:buChar char="•"/>
            </a:pPr>
            <a:r>
              <a:rPr lang="pl"/>
              <a:t>budowa fontann i systemów chłodzenia przestrzeni publicznych, </a:t>
            </a:r>
            <a:endParaRPr/>
          </a:p>
          <a:p>
            <a:pPr marL="292100" lvl="0" indent="-285750" algn="l" rtl="0">
              <a:lnSpc>
                <a:spcPct val="94000"/>
              </a:lnSpc>
              <a:spcBef>
                <a:spcPts val="900"/>
              </a:spcBef>
              <a:spcAft>
                <a:spcPts val="0"/>
              </a:spcAft>
              <a:buClr>
                <a:schemeClr val="dk2"/>
              </a:buClr>
              <a:buSzPts val="1500"/>
              <a:buFont typeface="Arial"/>
              <a:buChar char="•"/>
            </a:pPr>
            <a:r>
              <a:rPr lang="pl"/>
              <a:t>planowanie nowych budynków w sposób ograniczający nagrzewanie miasta.</a:t>
            </a:r>
            <a:endParaRPr/>
          </a:p>
          <a:p>
            <a:pPr marL="0" lvl="0" indent="0" algn="l" rtl="0">
              <a:lnSpc>
                <a:spcPct val="94000"/>
              </a:lnSpc>
              <a:spcBef>
                <a:spcPts val="900"/>
              </a:spcBef>
              <a:spcAft>
                <a:spcPts val="0"/>
              </a:spcAft>
              <a:buClr>
                <a:schemeClr val="dk2"/>
              </a:buClr>
              <a:buSzPts val="1500"/>
              <a:buNone/>
            </a:pPr>
            <a:endParaRPr/>
          </a:p>
        </p:txBody>
      </p:sp>
      <p:pic>
        <p:nvPicPr>
          <p:cNvPr id="3" name="Obraz 2">
            <a:extLst>
              <a:ext uri="{FF2B5EF4-FFF2-40B4-BE49-F238E27FC236}">
                <a16:creationId xmlns:a16="http://schemas.microsoft.com/office/drawing/2014/main" id="{C6120D5A-8F66-3F8B-1F02-48EA31FD4439}"/>
              </a:ext>
            </a:extLst>
          </p:cNvPr>
          <p:cNvPicPr>
            <a:picLocks noChangeAspect="1"/>
          </p:cNvPicPr>
          <p:nvPr/>
        </p:nvPicPr>
        <p:blipFill>
          <a:blip r:embed="rId3"/>
          <a:stretch>
            <a:fillRect/>
          </a:stretch>
        </p:blipFill>
        <p:spPr>
          <a:xfrm>
            <a:off x="6058475" y="2281917"/>
            <a:ext cx="2998439" cy="244973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8"/>
          <p:cNvSpPr txBox="1">
            <a:spLocks noGrp="1"/>
          </p:cNvSpPr>
          <p:nvPr>
            <p:ph type="title"/>
          </p:nvPr>
        </p:nvSpPr>
        <p:spPr>
          <a:xfrm>
            <a:off x="1028700" y="514350"/>
            <a:ext cx="7200900" cy="1114425"/>
          </a:xfrm>
          <a:prstGeom prst="rect">
            <a:avLst/>
          </a:prstGeom>
          <a:noFill/>
          <a:ln>
            <a:noFill/>
          </a:ln>
        </p:spPr>
        <p:txBody>
          <a:bodyPr spcFirstLastPara="1" wrap="square" lIns="68575" tIns="34275" rIns="68575" bIns="34275" anchor="t" anchorCtr="0">
            <a:normAutofit/>
          </a:bodyPr>
          <a:lstStyle/>
          <a:p>
            <a:pPr marL="0" lvl="0" indent="0" algn="l" rtl="0">
              <a:lnSpc>
                <a:spcPct val="89000"/>
              </a:lnSpc>
              <a:spcBef>
                <a:spcPts val="0"/>
              </a:spcBef>
              <a:spcAft>
                <a:spcPts val="0"/>
              </a:spcAft>
              <a:buClr>
                <a:schemeClr val="dk2"/>
              </a:buClr>
              <a:buSzPts val="3300"/>
              <a:buFont typeface="Libre Franklin"/>
              <a:buNone/>
            </a:pPr>
            <a:r>
              <a:rPr lang="pl"/>
              <a:t>Gospodarka wodna w mieście</a:t>
            </a:r>
            <a:endParaRPr/>
          </a:p>
        </p:txBody>
      </p:sp>
      <p:sp>
        <p:nvSpPr>
          <p:cNvPr id="313" name="Google Shape;313;p48"/>
          <p:cNvSpPr txBox="1">
            <a:spLocks noGrp="1"/>
          </p:cNvSpPr>
          <p:nvPr>
            <p:ph type="body" idx="1"/>
          </p:nvPr>
        </p:nvSpPr>
        <p:spPr>
          <a:xfrm>
            <a:off x="1028700" y="1628775"/>
            <a:ext cx="5137208" cy="3637414"/>
          </a:xfrm>
          <a:prstGeom prst="rect">
            <a:avLst/>
          </a:prstGeom>
          <a:noFill/>
          <a:ln>
            <a:noFill/>
          </a:ln>
        </p:spPr>
        <p:txBody>
          <a:bodyPr spcFirstLastPara="1" wrap="square" lIns="68575" tIns="34275" rIns="68575" bIns="34275" anchor="t" anchorCtr="0">
            <a:normAutofit/>
          </a:bodyPr>
          <a:lstStyle/>
          <a:p>
            <a:pPr marL="0" lvl="0" indent="0" algn="l" rtl="0">
              <a:lnSpc>
                <a:spcPct val="94000"/>
              </a:lnSpc>
              <a:spcBef>
                <a:spcPts val="0"/>
              </a:spcBef>
              <a:spcAft>
                <a:spcPts val="0"/>
              </a:spcAft>
              <a:buClr>
                <a:schemeClr val="dk2"/>
              </a:buClr>
              <a:buSzPts val="1500"/>
              <a:buNone/>
            </a:pPr>
            <a:r>
              <a:rPr lang="pl"/>
              <a:t>Woda jest jednym z największych problemów w regionie, dlatego jej zarządzanie jest bardzo ważne. Miasto może wprowadzać rozwiązania, które zmniejszą jej zużycie i straty.</a:t>
            </a:r>
            <a:endParaRPr/>
          </a:p>
          <a:p>
            <a:pPr marL="292100" lvl="0" indent="-285750" algn="l" rtl="0">
              <a:lnSpc>
                <a:spcPct val="94000"/>
              </a:lnSpc>
              <a:spcBef>
                <a:spcPts val="900"/>
              </a:spcBef>
              <a:spcAft>
                <a:spcPts val="0"/>
              </a:spcAft>
              <a:buClr>
                <a:schemeClr val="dk2"/>
              </a:buClr>
              <a:buSzPts val="1500"/>
              <a:buFont typeface="Arial"/>
              <a:buChar char="•"/>
            </a:pPr>
            <a:r>
              <a:rPr lang="pl"/>
              <a:t>zbieranie i wykorzystywanie deszczówki, </a:t>
            </a:r>
            <a:endParaRPr/>
          </a:p>
          <a:p>
            <a:pPr marL="292100" lvl="0" indent="-285750" algn="l" rtl="0">
              <a:lnSpc>
                <a:spcPct val="94000"/>
              </a:lnSpc>
              <a:spcBef>
                <a:spcPts val="900"/>
              </a:spcBef>
              <a:spcAft>
                <a:spcPts val="0"/>
              </a:spcAft>
              <a:buClr>
                <a:schemeClr val="dk2"/>
              </a:buClr>
              <a:buSzPts val="1500"/>
              <a:buFont typeface="Arial"/>
              <a:buChar char="•"/>
            </a:pPr>
            <a:r>
              <a:rPr lang="pl"/>
              <a:t>naprawa i modernizacja sieci wodociągowej, </a:t>
            </a:r>
            <a:endParaRPr/>
          </a:p>
          <a:p>
            <a:pPr marL="292100" lvl="0" indent="-285750" algn="l" rtl="0">
              <a:lnSpc>
                <a:spcPct val="94000"/>
              </a:lnSpc>
              <a:spcBef>
                <a:spcPts val="900"/>
              </a:spcBef>
              <a:spcAft>
                <a:spcPts val="0"/>
              </a:spcAft>
              <a:buClr>
                <a:schemeClr val="dk2"/>
              </a:buClr>
              <a:buSzPts val="1500"/>
              <a:buFont typeface="Arial"/>
              <a:buChar char="•"/>
            </a:pPr>
            <a:r>
              <a:rPr lang="pl"/>
              <a:t>ograniczanie marnowania wody w przestrzeni publicznej, </a:t>
            </a:r>
            <a:endParaRPr/>
          </a:p>
          <a:p>
            <a:pPr marL="292100" lvl="0" indent="-285750" algn="l" rtl="0">
              <a:lnSpc>
                <a:spcPct val="94000"/>
              </a:lnSpc>
              <a:spcBef>
                <a:spcPts val="900"/>
              </a:spcBef>
              <a:spcAft>
                <a:spcPts val="0"/>
              </a:spcAft>
              <a:buClr>
                <a:schemeClr val="dk2"/>
              </a:buClr>
              <a:buSzPts val="1500"/>
              <a:buFont typeface="Arial"/>
              <a:buChar char="•"/>
            </a:pPr>
            <a:r>
              <a:rPr lang="pl"/>
              <a:t>kampanie edukacyjne o oszczędzaniu wody.</a:t>
            </a:r>
            <a:endParaRPr/>
          </a:p>
          <a:p>
            <a:pPr marL="0" lvl="0" indent="0" algn="l" rtl="0">
              <a:lnSpc>
                <a:spcPct val="94000"/>
              </a:lnSpc>
              <a:spcBef>
                <a:spcPts val="900"/>
              </a:spcBef>
              <a:spcAft>
                <a:spcPts val="0"/>
              </a:spcAft>
              <a:buClr>
                <a:schemeClr val="dk2"/>
              </a:buClr>
              <a:buSzPts val="1500"/>
              <a:buNone/>
            </a:pPr>
            <a:endParaRPr/>
          </a:p>
        </p:txBody>
      </p:sp>
      <p:pic>
        <p:nvPicPr>
          <p:cNvPr id="3" name="Obraz 2">
            <a:extLst>
              <a:ext uri="{FF2B5EF4-FFF2-40B4-BE49-F238E27FC236}">
                <a16:creationId xmlns:a16="http://schemas.microsoft.com/office/drawing/2014/main" id="{5911986B-B7AD-08E1-BF67-0CCD2873370C}"/>
              </a:ext>
            </a:extLst>
          </p:cNvPr>
          <p:cNvPicPr>
            <a:picLocks noChangeAspect="1"/>
          </p:cNvPicPr>
          <p:nvPr/>
        </p:nvPicPr>
        <p:blipFill>
          <a:blip r:embed="rId3"/>
          <a:stretch>
            <a:fillRect/>
          </a:stretch>
        </p:blipFill>
        <p:spPr>
          <a:xfrm>
            <a:off x="6227432" y="1254703"/>
            <a:ext cx="2458927" cy="371644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9"/>
          <p:cNvSpPr txBox="1">
            <a:spLocks noGrp="1"/>
          </p:cNvSpPr>
          <p:nvPr>
            <p:ph type="title"/>
          </p:nvPr>
        </p:nvSpPr>
        <p:spPr>
          <a:xfrm>
            <a:off x="1028700" y="514350"/>
            <a:ext cx="7200900" cy="1114425"/>
          </a:xfrm>
          <a:prstGeom prst="rect">
            <a:avLst/>
          </a:prstGeom>
          <a:noFill/>
          <a:ln>
            <a:noFill/>
          </a:ln>
        </p:spPr>
        <p:txBody>
          <a:bodyPr spcFirstLastPara="1" wrap="square" lIns="68575" tIns="34275" rIns="68575" bIns="34275" anchor="t" anchorCtr="0">
            <a:normAutofit/>
          </a:bodyPr>
          <a:lstStyle/>
          <a:p>
            <a:pPr marL="0" lvl="0" indent="0" algn="l" rtl="0">
              <a:lnSpc>
                <a:spcPct val="89000"/>
              </a:lnSpc>
              <a:spcBef>
                <a:spcPts val="0"/>
              </a:spcBef>
              <a:spcAft>
                <a:spcPts val="0"/>
              </a:spcAft>
              <a:buClr>
                <a:schemeClr val="dk2"/>
              </a:buClr>
              <a:buSzPts val="3300"/>
              <a:buFont typeface="Libre Franklin"/>
              <a:buNone/>
            </a:pPr>
            <a:r>
              <a:rPr lang="pl"/>
              <a:t>Co mogą zrobić mieszkańcy?</a:t>
            </a:r>
            <a:endParaRPr/>
          </a:p>
        </p:txBody>
      </p:sp>
      <p:sp>
        <p:nvSpPr>
          <p:cNvPr id="319" name="Google Shape;319;p49"/>
          <p:cNvSpPr txBox="1">
            <a:spLocks noGrp="1"/>
          </p:cNvSpPr>
          <p:nvPr>
            <p:ph type="body" idx="1"/>
          </p:nvPr>
        </p:nvSpPr>
        <p:spPr>
          <a:xfrm>
            <a:off x="1028700" y="1628775"/>
            <a:ext cx="7200900" cy="2686050"/>
          </a:xfrm>
          <a:prstGeom prst="rect">
            <a:avLst/>
          </a:prstGeom>
          <a:noFill/>
          <a:ln>
            <a:noFill/>
          </a:ln>
        </p:spPr>
        <p:txBody>
          <a:bodyPr spcFirstLastPara="1" wrap="square" lIns="68575" tIns="34275" rIns="68575" bIns="34275" anchor="t" anchorCtr="0">
            <a:normAutofit/>
          </a:bodyPr>
          <a:lstStyle/>
          <a:p>
            <a:pPr marL="0" lvl="0" indent="0" algn="l" rtl="0">
              <a:lnSpc>
                <a:spcPct val="94000"/>
              </a:lnSpc>
              <a:spcBef>
                <a:spcPts val="0"/>
              </a:spcBef>
              <a:spcAft>
                <a:spcPts val="0"/>
              </a:spcAft>
              <a:buClr>
                <a:schemeClr val="dk2"/>
              </a:buClr>
              <a:buSzPts val="1500"/>
              <a:buNone/>
            </a:pPr>
            <a:r>
              <a:rPr lang="pl"/>
              <a:t>Mieszkańcy również mają wpływ na ograniczanie skutków zmian klimatu. Nawet małe codzienne działania w skali całego miasta mogą mieć duże znaczenie.</a:t>
            </a:r>
            <a:endParaRPr/>
          </a:p>
          <a:p>
            <a:pPr marL="0" lvl="0" indent="0" algn="l" rtl="0">
              <a:lnSpc>
                <a:spcPct val="94000"/>
              </a:lnSpc>
              <a:spcBef>
                <a:spcPts val="900"/>
              </a:spcBef>
              <a:spcAft>
                <a:spcPts val="0"/>
              </a:spcAft>
              <a:buClr>
                <a:schemeClr val="dk2"/>
              </a:buClr>
              <a:buSzPts val="1500"/>
              <a:buNone/>
            </a:pPr>
            <a:r>
              <a:rPr lang="pl"/>
              <a:t>Mogą:</a:t>
            </a:r>
            <a:endParaRPr/>
          </a:p>
          <a:p>
            <a:pPr marL="292100" lvl="0" indent="-285750" algn="l" rtl="0">
              <a:lnSpc>
                <a:spcPct val="94000"/>
              </a:lnSpc>
              <a:spcBef>
                <a:spcPts val="900"/>
              </a:spcBef>
              <a:spcAft>
                <a:spcPts val="0"/>
              </a:spcAft>
              <a:buClr>
                <a:schemeClr val="dk2"/>
              </a:buClr>
              <a:buSzPts val="1500"/>
              <a:buFont typeface="Arial"/>
              <a:buChar char="•"/>
            </a:pPr>
            <a:r>
              <a:rPr lang="pl"/>
              <a:t>oszczędzać wodę w domu (krótsze prysznice, zakręcanie kranu),</a:t>
            </a:r>
            <a:endParaRPr/>
          </a:p>
          <a:p>
            <a:pPr marL="292100" lvl="0" indent="-285750" algn="l" rtl="0">
              <a:lnSpc>
                <a:spcPct val="94000"/>
              </a:lnSpc>
              <a:spcBef>
                <a:spcPts val="900"/>
              </a:spcBef>
              <a:spcAft>
                <a:spcPts val="0"/>
              </a:spcAft>
              <a:buClr>
                <a:schemeClr val="dk2"/>
              </a:buClr>
              <a:buSzPts val="1500"/>
              <a:buFont typeface="Arial"/>
              <a:buChar char="•"/>
            </a:pPr>
            <a:r>
              <a:rPr lang="pl"/>
              <a:t>sadzić rośliny i dbać o zieleń, </a:t>
            </a:r>
            <a:endParaRPr/>
          </a:p>
          <a:p>
            <a:pPr marL="292100" lvl="0" indent="-285750" algn="l" rtl="0">
              <a:lnSpc>
                <a:spcPct val="94000"/>
              </a:lnSpc>
              <a:spcBef>
                <a:spcPts val="900"/>
              </a:spcBef>
              <a:spcAft>
                <a:spcPts val="0"/>
              </a:spcAft>
              <a:buClr>
                <a:schemeClr val="dk2"/>
              </a:buClr>
              <a:buSzPts val="1500"/>
              <a:buFont typeface="Arial"/>
              <a:buChar char="•"/>
            </a:pPr>
            <a:r>
              <a:rPr lang="pl"/>
              <a:t>ograniczać użycie klimatyzacji i energii, </a:t>
            </a:r>
            <a:endParaRPr/>
          </a:p>
          <a:p>
            <a:pPr marL="292100" lvl="0" indent="-285750" algn="l" rtl="0">
              <a:lnSpc>
                <a:spcPct val="94000"/>
              </a:lnSpc>
              <a:spcBef>
                <a:spcPts val="900"/>
              </a:spcBef>
              <a:spcAft>
                <a:spcPts val="0"/>
              </a:spcAft>
              <a:buClr>
                <a:schemeClr val="dk2"/>
              </a:buClr>
              <a:buSzPts val="1500"/>
              <a:buFont typeface="Arial"/>
              <a:buChar char="•"/>
            </a:pPr>
            <a:r>
              <a:rPr lang="pl"/>
              <a:t>korzystać z transportu publicznego lub rowerów, </a:t>
            </a:r>
            <a:endParaRPr/>
          </a:p>
          <a:p>
            <a:pPr marL="292100" lvl="0" indent="-285750" algn="l" rtl="0">
              <a:lnSpc>
                <a:spcPct val="94000"/>
              </a:lnSpc>
              <a:spcBef>
                <a:spcPts val="900"/>
              </a:spcBef>
              <a:spcAft>
                <a:spcPts val="0"/>
              </a:spcAft>
              <a:buClr>
                <a:schemeClr val="dk2"/>
              </a:buClr>
              <a:buSzPts val="1500"/>
              <a:buFont typeface="Arial"/>
              <a:buChar char="•"/>
            </a:pPr>
            <a:r>
              <a:rPr lang="pl"/>
              <a:t>unikać marnowania zasobów. </a:t>
            </a:r>
            <a:endParaRPr/>
          </a:p>
          <a:p>
            <a:pPr marL="0" lvl="0" indent="0" algn="l" rtl="0">
              <a:lnSpc>
                <a:spcPct val="94000"/>
              </a:lnSpc>
              <a:spcBef>
                <a:spcPts val="900"/>
              </a:spcBef>
              <a:spcAft>
                <a:spcPts val="0"/>
              </a:spcAft>
              <a:buClr>
                <a:schemeClr val="dk2"/>
              </a:buClr>
              <a:buSzPts val="1500"/>
              <a:buNone/>
            </a:pPr>
            <a:endParaRPr/>
          </a:p>
        </p:txBody>
      </p:sp>
      <p:pic>
        <p:nvPicPr>
          <p:cNvPr id="3" name="Obraz 2">
            <a:extLst>
              <a:ext uri="{FF2B5EF4-FFF2-40B4-BE49-F238E27FC236}">
                <a16:creationId xmlns:a16="http://schemas.microsoft.com/office/drawing/2014/main" id="{62527EB4-4B35-DC61-A57A-4513E32BB01F}"/>
              </a:ext>
            </a:extLst>
          </p:cNvPr>
          <p:cNvPicPr>
            <a:picLocks noChangeAspect="1"/>
          </p:cNvPicPr>
          <p:nvPr/>
        </p:nvPicPr>
        <p:blipFill>
          <a:blip r:embed="rId3"/>
          <a:stretch>
            <a:fillRect/>
          </a:stretch>
        </p:blipFill>
        <p:spPr>
          <a:xfrm>
            <a:off x="5808925" y="2971799"/>
            <a:ext cx="3124617" cy="184694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50"/>
          <p:cNvSpPr txBox="1">
            <a:spLocks noGrp="1"/>
          </p:cNvSpPr>
          <p:nvPr>
            <p:ph type="title"/>
          </p:nvPr>
        </p:nvSpPr>
        <p:spPr>
          <a:xfrm>
            <a:off x="1028700" y="514350"/>
            <a:ext cx="7200900" cy="1114425"/>
          </a:xfrm>
          <a:prstGeom prst="rect">
            <a:avLst/>
          </a:prstGeom>
          <a:noFill/>
          <a:ln>
            <a:noFill/>
          </a:ln>
        </p:spPr>
        <p:txBody>
          <a:bodyPr spcFirstLastPara="1" wrap="square" lIns="68575" tIns="34275" rIns="68575" bIns="34275" anchor="t" anchorCtr="0">
            <a:normAutofit/>
          </a:bodyPr>
          <a:lstStyle/>
          <a:p>
            <a:pPr marL="0" lvl="0" indent="0" algn="l" rtl="0">
              <a:lnSpc>
                <a:spcPct val="89000"/>
              </a:lnSpc>
              <a:spcBef>
                <a:spcPts val="0"/>
              </a:spcBef>
              <a:spcAft>
                <a:spcPts val="0"/>
              </a:spcAft>
              <a:buClr>
                <a:schemeClr val="dk2"/>
              </a:buClr>
              <a:buSzPts val="3300"/>
              <a:buFont typeface="Libre Franklin"/>
              <a:buNone/>
            </a:pPr>
            <a:r>
              <a:rPr lang="pl"/>
              <a:t>Edukacja i świadomość</a:t>
            </a:r>
            <a:endParaRPr/>
          </a:p>
        </p:txBody>
      </p:sp>
      <p:sp>
        <p:nvSpPr>
          <p:cNvPr id="325" name="Google Shape;325;p50"/>
          <p:cNvSpPr txBox="1">
            <a:spLocks noGrp="1"/>
          </p:cNvSpPr>
          <p:nvPr>
            <p:ph type="body" idx="1"/>
          </p:nvPr>
        </p:nvSpPr>
        <p:spPr>
          <a:xfrm>
            <a:off x="1028700" y="1627988"/>
            <a:ext cx="7200900" cy="2686050"/>
          </a:xfrm>
          <a:prstGeom prst="rect">
            <a:avLst/>
          </a:prstGeom>
          <a:noFill/>
          <a:ln>
            <a:noFill/>
          </a:ln>
        </p:spPr>
        <p:txBody>
          <a:bodyPr spcFirstLastPara="1" wrap="square" lIns="68575" tIns="34275" rIns="68575" bIns="34275" anchor="t" anchorCtr="0">
            <a:normAutofit/>
          </a:bodyPr>
          <a:lstStyle/>
          <a:p>
            <a:pPr marL="0" lvl="0" indent="0" algn="l" rtl="0">
              <a:lnSpc>
                <a:spcPct val="94000"/>
              </a:lnSpc>
              <a:spcBef>
                <a:spcPts val="0"/>
              </a:spcBef>
              <a:spcAft>
                <a:spcPts val="0"/>
              </a:spcAft>
              <a:buClr>
                <a:schemeClr val="dk2"/>
              </a:buClr>
              <a:buSzPts val="1500"/>
              <a:buNone/>
            </a:pPr>
            <a:r>
              <a:rPr lang="pl"/>
              <a:t>Bardzo ważne jest, aby ludzie rozumieli problem zmian klimatycznych. Im większa wiedza społeczeństwa, tym łatwiej wprowadzać skuteczne działania.</a:t>
            </a:r>
            <a:endParaRPr/>
          </a:p>
          <a:p>
            <a:pPr marL="292100" lvl="0" indent="-285750" algn="l" rtl="0">
              <a:lnSpc>
                <a:spcPct val="94000"/>
              </a:lnSpc>
              <a:spcBef>
                <a:spcPts val="900"/>
              </a:spcBef>
              <a:spcAft>
                <a:spcPts val="0"/>
              </a:spcAft>
              <a:buClr>
                <a:schemeClr val="dk2"/>
              </a:buClr>
              <a:buSzPts val="1500"/>
              <a:buFont typeface="Arial"/>
              <a:buChar char="•"/>
            </a:pPr>
            <a:r>
              <a:rPr lang="pl"/>
              <a:t>szkoły mogą uczyć o ekologii i klimacie,</a:t>
            </a:r>
            <a:endParaRPr/>
          </a:p>
          <a:p>
            <a:pPr marL="292100" lvl="0" indent="-285750" algn="l" rtl="0">
              <a:lnSpc>
                <a:spcPct val="94000"/>
              </a:lnSpc>
              <a:spcBef>
                <a:spcPts val="900"/>
              </a:spcBef>
              <a:spcAft>
                <a:spcPts val="0"/>
              </a:spcAft>
              <a:buClr>
                <a:schemeClr val="dk2"/>
              </a:buClr>
              <a:buSzPts val="1500"/>
              <a:buFont typeface="Arial"/>
              <a:buChar char="•"/>
            </a:pPr>
            <a:r>
              <a:rPr lang="pl"/>
              <a:t>miasta mogą organizować kampanie informacyjne, </a:t>
            </a:r>
            <a:endParaRPr/>
          </a:p>
          <a:p>
            <a:pPr marL="292100" lvl="0" indent="-285750" algn="l" rtl="0">
              <a:lnSpc>
                <a:spcPct val="94000"/>
              </a:lnSpc>
              <a:spcBef>
                <a:spcPts val="900"/>
              </a:spcBef>
              <a:spcAft>
                <a:spcPts val="0"/>
              </a:spcAft>
              <a:buClr>
                <a:schemeClr val="dk2"/>
              </a:buClr>
              <a:buSzPts val="1500"/>
              <a:buFont typeface="Arial"/>
              <a:buChar char="•"/>
            </a:pPr>
            <a:r>
              <a:rPr lang="pl"/>
              <a:t>media mogą promować ekologiczne zachowania, </a:t>
            </a:r>
            <a:endParaRPr/>
          </a:p>
          <a:p>
            <a:pPr marL="292100" lvl="0" indent="-285750" algn="l" rtl="0">
              <a:lnSpc>
                <a:spcPct val="94000"/>
              </a:lnSpc>
              <a:spcBef>
                <a:spcPts val="900"/>
              </a:spcBef>
              <a:spcAft>
                <a:spcPts val="0"/>
              </a:spcAft>
              <a:buClr>
                <a:schemeClr val="dk2"/>
              </a:buClr>
              <a:buSzPts val="1500"/>
              <a:buFont typeface="Arial"/>
              <a:buChar char="•"/>
            </a:pPr>
            <a:r>
              <a:rPr lang="pl"/>
              <a:t>mieszkańcy mogą zmieniać swoje codzienne nawyki.</a:t>
            </a:r>
            <a:endParaRPr/>
          </a:p>
          <a:p>
            <a:pPr marL="0" lvl="0" indent="0" algn="l" rtl="0">
              <a:lnSpc>
                <a:spcPct val="94000"/>
              </a:lnSpc>
              <a:spcBef>
                <a:spcPts val="900"/>
              </a:spcBef>
              <a:spcAft>
                <a:spcPts val="0"/>
              </a:spcAft>
              <a:buClr>
                <a:schemeClr val="dk2"/>
              </a:buClr>
              <a:buSzPts val="1500"/>
              <a:buNone/>
            </a:pPr>
            <a:endParaRPr/>
          </a:p>
        </p:txBody>
      </p:sp>
      <p:pic>
        <p:nvPicPr>
          <p:cNvPr id="326" name="Google Shape;326;p50"/>
          <p:cNvPicPr preferRelativeResize="0"/>
          <p:nvPr/>
        </p:nvPicPr>
        <p:blipFill rotWithShape="1">
          <a:blip r:embed="rId3">
            <a:alphaModFix/>
          </a:blip>
          <a:srcRect/>
          <a:stretch/>
        </p:blipFill>
        <p:spPr>
          <a:xfrm>
            <a:off x="6499371" y="2486813"/>
            <a:ext cx="1615929" cy="2423893"/>
          </a:xfrm>
          <a:prstGeom prst="rect">
            <a:avLst/>
          </a:prstGeom>
          <a:noFill/>
          <a:ln>
            <a:noFill/>
          </a:ln>
        </p:spPr>
      </p:pic>
      <p:pic>
        <p:nvPicPr>
          <p:cNvPr id="3" name="Obraz 2">
            <a:extLst>
              <a:ext uri="{FF2B5EF4-FFF2-40B4-BE49-F238E27FC236}">
                <a16:creationId xmlns:a16="http://schemas.microsoft.com/office/drawing/2014/main" id="{6C1DD30F-5481-55AC-D085-23C5A7577AB8}"/>
              </a:ext>
            </a:extLst>
          </p:cNvPr>
          <p:cNvPicPr>
            <a:picLocks noChangeAspect="1"/>
          </p:cNvPicPr>
          <p:nvPr/>
        </p:nvPicPr>
        <p:blipFill>
          <a:blip r:embed="rId4"/>
          <a:stretch>
            <a:fillRect/>
          </a:stretch>
        </p:blipFill>
        <p:spPr>
          <a:xfrm>
            <a:off x="4572000" y="3409559"/>
            <a:ext cx="1501147" cy="150114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a:extLst>
              <a:ext uri="{FF2B5EF4-FFF2-40B4-BE49-F238E27FC236}">
                <a16:creationId xmlns:a16="http://schemas.microsoft.com/office/drawing/2014/main" id="{1786A5D1-041A-5213-6C6B-B4B10C445D65}"/>
              </a:ext>
            </a:extLst>
          </p:cNvPr>
          <p:cNvPicPr>
            <a:picLocks noChangeAspect="1"/>
          </p:cNvPicPr>
          <p:nvPr/>
        </p:nvPicPr>
        <p:blipFill>
          <a:blip r:embed="rId2"/>
          <a:stretch>
            <a:fillRect/>
          </a:stretch>
        </p:blipFill>
        <p:spPr>
          <a:xfrm>
            <a:off x="0" y="3852"/>
            <a:ext cx="9144000" cy="5135796"/>
          </a:xfrm>
          <a:prstGeom prst="rect">
            <a:avLst/>
          </a:prstGeom>
        </p:spPr>
      </p:pic>
    </p:spTree>
    <p:extLst>
      <p:ext uri="{BB962C8B-B14F-4D97-AF65-F5344CB8AC3E}">
        <p14:creationId xmlns:p14="http://schemas.microsoft.com/office/powerpoint/2010/main" val="1911987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7"/>
          <p:cNvSpPr txBox="1">
            <a:spLocks noGrp="1"/>
          </p:cNvSpPr>
          <p:nvPr>
            <p:ph type="title"/>
          </p:nvPr>
        </p:nvSpPr>
        <p:spPr>
          <a:xfrm>
            <a:off x="311700" y="196400"/>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Klimat Grenady</a:t>
            </a:r>
            <a:endParaRPr/>
          </a:p>
        </p:txBody>
      </p:sp>
      <p:sp>
        <p:nvSpPr>
          <p:cNvPr id="169" name="Google Shape;169;p27"/>
          <p:cNvSpPr txBox="1">
            <a:spLocks noGrp="1"/>
          </p:cNvSpPr>
          <p:nvPr>
            <p:ph type="body" idx="1"/>
          </p:nvPr>
        </p:nvSpPr>
        <p:spPr>
          <a:xfrm>
            <a:off x="311700" y="870075"/>
            <a:ext cx="8520600" cy="29448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pl" sz="1400"/>
              <a:t>Grenada (Hiszpania) ma klimat śródziemnomorski kontynentalny. Charakteryzuje się bardzo gorącym, suchym latem i chłodnymi, często deszczowymi zimami. Ze względu na położenie u podnóża gór, zimą jest tu znacznie chłodniej niż na pobliskim wybrzeżu Costa del Sol.</a:t>
            </a:r>
            <a:endParaRPr sz="1400"/>
          </a:p>
          <a:p>
            <a:pPr marL="0" lvl="0" indent="0" algn="l" rtl="0">
              <a:spcBef>
                <a:spcPts val="1200"/>
              </a:spcBef>
              <a:spcAft>
                <a:spcPts val="0"/>
              </a:spcAft>
              <a:buNone/>
            </a:pPr>
            <a:r>
              <a:rPr lang="pl" sz="1400">
                <a:solidFill>
                  <a:srgbClr val="FF9900"/>
                </a:solidFill>
              </a:rPr>
              <a:t>Mierzy się z wieloma problemami na tle klimatycznym ze względu na swoje położenie:</a:t>
            </a:r>
            <a:endParaRPr sz="1400">
              <a:solidFill>
                <a:srgbClr val="FF9900"/>
              </a:solidFill>
            </a:endParaRPr>
          </a:p>
          <a:p>
            <a:pPr marL="457200" lvl="0" indent="-310833" algn="l" rtl="0">
              <a:spcBef>
                <a:spcPts val="1200"/>
              </a:spcBef>
              <a:spcAft>
                <a:spcPts val="0"/>
              </a:spcAft>
              <a:buSzPct val="100000"/>
              <a:buChar char="-"/>
            </a:pPr>
            <a:r>
              <a:rPr lang="pl" sz="1400" b="1"/>
              <a:t>Ekstremalne upały:</a:t>
            </a:r>
            <a:r>
              <a:rPr lang="pl" sz="1400"/>
              <a:t>  Lata w Granadzie są bardzo gorące, suche i niemal bezchmurne. Średnie temperatury od czerwca do września przekraczają 20°C, często sięgając znacznie wyższych wartości.</a:t>
            </a:r>
            <a:endParaRPr sz="1400"/>
          </a:p>
          <a:p>
            <a:pPr marL="457200" lvl="0" indent="-310833" algn="l" rtl="0">
              <a:spcBef>
                <a:spcPts val="0"/>
              </a:spcBef>
              <a:spcAft>
                <a:spcPts val="0"/>
              </a:spcAft>
              <a:buSzPct val="100000"/>
              <a:buChar char="-"/>
            </a:pPr>
            <a:r>
              <a:rPr lang="pl" sz="1400" b="1"/>
              <a:t>Susze:</a:t>
            </a:r>
            <a:r>
              <a:rPr lang="pl" sz="1400"/>
              <a:t> Długie, gorące lata (od maja do września) z znikomymi opadami prowadzą do deficytu wody.</a:t>
            </a:r>
            <a:endParaRPr sz="1400"/>
          </a:p>
          <a:p>
            <a:pPr marL="457200" lvl="0" indent="-310833" algn="l" rtl="0">
              <a:spcBef>
                <a:spcPts val="0"/>
              </a:spcBef>
              <a:spcAft>
                <a:spcPts val="0"/>
              </a:spcAft>
              <a:buSzPct val="100000"/>
              <a:buChar char="-"/>
            </a:pPr>
            <a:r>
              <a:rPr lang="pl" sz="1400" b="1"/>
              <a:t>Słaba jakość powietrza:</a:t>
            </a:r>
            <a:r>
              <a:rPr lang="pl" sz="1400"/>
              <a:t> z powodu uwięzionych w dolinie zanieczyszczeń komunikacyjnych i pyłu saharyjskiego. Zjawisko to powoduje regularny smog zimą oraz wysokie stężenie ozonu latem.</a:t>
            </a:r>
            <a:endParaRPr sz="1400"/>
          </a:p>
          <a:p>
            <a:pPr marL="457200" lvl="0" indent="0" algn="l" rtl="0">
              <a:spcBef>
                <a:spcPts val="1200"/>
              </a:spcBef>
              <a:spcAft>
                <a:spcPts val="1200"/>
              </a:spcAft>
              <a:buNone/>
            </a:pPr>
            <a:endParaRPr sz="1400"/>
          </a:p>
        </p:txBody>
      </p:sp>
      <p:pic>
        <p:nvPicPr>
          <p:cNvPr id="170" name="Google Shape;170;p27" title="Klimat w Grenada.png"/>
          <p:cNvPicPr preferRelativeResize="0"/>
          <p:nvPr/>
        </p:nvPicPr>
        <p:blipFill>
          <a:blip r:embed="rId3">
            <a:alphaModFix/>
          </a:blip>
          <a:stretch>
            <a:fillRect/>
          </a:stretch>
        </p:blipFill>
        <p:spPr>
          <a:xfrm>
            <a:off x="2072800" y="3383225"/>
            <a:ext cx="4570251" cy="1535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74"/>
        <p:cNvGrpSpPr/>
        <p:nvPr/>
      </p:nvGrpSpPr>
      <p:grpSpPr>
        <a:xfrm>
          <a:off x="0" y="0"/>
          <a:ext cx="0" cy="0"/>
          <a:chOff x="0" y="0"/>
          <a:chExt cx="0" cy="0"/>
        </a:xfrm>
      </p:grpSpPr>
      <p:sp>
        <p:nvSpPr>
          <p:cNvPr id="175" name="Google Shape;175;p28"/>
          <p:cNvSpPr/>
          <p:nvPr/>
        </p:nvSpPr>
        <p:spPr>
          <a:xfrm>
            <a:off x="-296150" y="264975"/>
            <a:ext cx="9616800" cy="768900"/>
          </a:xfrm>
          <a:prstGeom prst="rect">
            <a:avLst/>
          </a:prstGeom>
          <a:solidFill>
            <a:srgbClr val="6FA8DC">
              <a:alpha val="529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76" name="Google Shape;176;p28"/>
          <p:cNvSpPr txBox="1">
            <a:spLocks noGrp="1"/>
          </p:cNvSpPr>
          <p:nvPr>
            <p:ph type="title"/>
          </p:nvPr>
        </p:nvSpPr>
        <p:spPr>
          <a:xfrm>
            <a:off x="311700" y="32657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pl">
                <a:solidFill>
                  <a:srgbClr val="FFFFFF"/>
                </a:solidFill>
              </a:rPr>
              <a:t>Przyczyny zmian klimatycznych w Grenadzie</a:t>
            </a:r>
            <a:endParaRPr>
              <a:solidFill>
                <a:srgbClr val="FFFFFF"/>
              </a:solidFill>
            </a:endParaRPr>
          </a:p>
        </p:txBody>
      </p:sp>
      <p:sp>
        <p:nvSpPr>
          <p:cNvPr id="177" name="Google Shape;177;p28"/>
          <p:cNvSpPr txBox="1">
            <a:spLocks noGrp="1"/>
          </p:cNvSpPr>
          <p:nvPr>
            <p:ph type="body" idx="1"/>
          </p:nvPr>
        </p:nvSpPr>
        <p:spPr>
          <a:xfrm>
            <a:off x="458450" y="1150900"/>
            <a:ext cx="8520600" cy="867600"/>
          </a:xfrm>
          <a:prstGeom prst="rect">
            <a:avLst/>
          </a:prstGeom>
        </p:spPr>
        <p:txBody>
          <a:bodyPr spcFirstLastPara="1" wrap="square" lIns="91425" tIns="91425" rIns="91425" bIns="91425" anchor="t" anchorCtr="0">
            <a:normAutofit fontScale="40000" lnSpcReduction="20000"/>
          </a:bodyPr>
          <a:lstStyle/>
          <a:p>
            <a:pPr marL="0" lvl="0" indent="0" algn="ctr" rtl="0">
              <a:spcBef>
                <a:spcPts val="0"/>
              </a:spcBef>
              <a:spcAft>
                <a:spcPts val="0"/>
              </a:spcAft>
              <a:buNone/>
            </a:pPr>
            <a:r>
              <a:rPr lang="pl" sz="3615">
                <a:solidFill>
                  <a:srgbClr val="4A86E8"/>
                </a:solidFill>
              </a:rPr>
              <a:t>Podobnie jak w całej Hiszpanii, są wynikiem nałożenia się globalnego ocieplenia, położenia geograficznego i lokalną działalnością człowieka.</a:t>
            </a:r>
            <a:endParaRPr sz="3615">
              <a:solidFill>
                <a:srgbClr val="4A86E8"/>
              </a:solidFill>
            </a:endParaRPr>
          </a:p>
          <a:p>
            <a:pPr marL="0" lvl="0" indent="0" algn="ctr" rtl="0">
              <a:spcBef>
                <a:spcPts val="1200"/>
              </a:spcBef>
              <a:spcAft>
                <a:spcPts val="1200"/>
              </a:spcAft>
              <a:buNone/>
            </a:pPr>
            <a:endParaRPr/>
          </a:p>
        </p:txBody>
      </p:sp>
      <p:pic>
        <p:nvPicPr>
          <p:cNvPr id="178" name="Google Shape;178;p28"/>
          <p:cNvPicPr preferRelativeResize="0"/>
          <p:nvPr/>
        </p:nvPicPr>
        <p:blipFill>
          <a:blip r:embed="rId3">
            <a:alphaModFix/>
          </a:blip>
          <a:stretch>
            <a:fillRect/>
          </a:stretch>
        </p:blipFill>
        <p:spPr>
          <a:xfrm>
            <a:off x="2278438" y="1854825"/>
            <a:ext cx="4587124" cy="2570275"/>
          </a:xfrm>
          <a:prstGeom prst="rect">
            <a:avLst/>
          </a:prstGeom>
          <a:noFill/>
          <a:ln>
            <a:noFill/>
          </a:ln>
          <a:effectLst>
            <a:outerShdw blurRad="57150" dist="19050" dir="5400000" algn="bl" rotWithShape="0">
              <a:srgbClr val="000000">
                <a:alpha val="50000"/>
              </a:srgbClr>
            </a:outerShdw>
            <a:reflection endPos="30000" dist="38100" dir="5400000" fadeDir="5400012" sy="-100000" algn="bl" rotWithShape="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457200" lvl="0" indent="-434340" algn="l" rtl="0">
              <a:spcBef>
                <a:spcPts val="0"/>
              </a:spcBef>
              <a:spcAft>
                <a:spcPts val="0"/>
              </a:spcAft>
              <a:buSzPct val="100000"/>
              <a:buAutoNum type="arabicPeriod"/>
            </a:pPr>
            <a:r>
              <a:rPr lang="pl"/>
              <a:t>Wysoka emisja gazów cieplarnianych</a:t>
            </a:r>
            <a:endParaRPr/>
          </a:p>
        </p:txBody>
      </p:sp>
      <p:sp>
        <p:nvSpPr>
          <p:cNvPr id="184" name="Google Shape;184;p29"/>
          <p:cNvSpPr txBox="1">
            <a:spLocks noGrp="1"/>
          </p:cNvSpPr>
          <p:nvPr>
            <p:ph type="body" idx="1"/>
          </p:nvPr>
        </p:nvSpPr>
        <p:spPr>
          <a:xfrm>
            <a:off x="311700" y="1282400"/>
            <a:ext cx="5208300" cy="3302700"/>
          </a:xfrm>
          <a:prstGeom prst="rect">
            <a:avLst/>
          </a:prstGeom>
        </p:spPr>
        <p:txBody>
          <a:bodyPr spcFirstLastPara="1" wrap="square" lIns="91425" tIns="91425" rIns="91425" bIns="91425" anchor="t" anchorCtr="0">
            <a:normAutofit fontScale="70000" lnSpcReduction="20000"/>
          </a:bodyPr>
          <a:lstStyle/>
          <a:p>
            <a:pPr marL="457200" lvl="0" indent="-308610" algn="l" rtl="0">
              <a:spcBef>
                <a:spcPts val="0"/>
              </a:spcBef>
              <a:spcAft>
                <a:spcPts val="0"/>
              </a:spcAft>
              <a:buSzPct val="100000"/>
              <a:buChar char="-"/>
            </a:pPr>
            <a:r>
              <a:rPr lang="pl"/>
              <a:t>90% emisji powoduje transport, przemysł, rolnictwo i energetyka.</a:t>
            </a:r>
            <a:endParaRPr/>
          </a:p>
          <a:p>
            <a:pPr marL="457200" lvl="0" indent="-308610" algn="l" rtl="0">
              <a:spcBef>
                <a:spcPts val="0"/>
              </a:spcBef>
              <a:spcAft>
                <a:spcPts val="0"/>
              </a:spcAft>
              <a:buSzPct val="100000"/>
              <a:buChar char="-"/>
            </a:pPr>
            <a:r>
              <a:rPr lang="pl"/>
              <a:t>Spalanie paliw kopalnych (węgiel, ropa, gaz)</a:t>
            </a:r>
            <a:endParaRPr/>
          </a:p>
          <a:p>
            <a:pPr marL="457200" lvl="0" indent="0" algn="l" rtl="0">
              <a:spcBef>
                <a:spcPts val="1200"/>
              </a:spcBef>
              <a:spcAft>
                <a:spcPts val="0"/>
              </a:spcAft>
              <a:buNone/>
            </a:pPr>
            <a:endParaRPr/>
          </a:p>
          <a:p>
            <a:pPr marL="457200" lvl="0" indent="-308610" algn="l" rtl="0">
              <a:spcBef>
                <a:spcPts val="1200"/>
              </a:spcBef>
              <a:spcAft>
                <a:spcPts val="0"/>
              </a:spcAft>
              <a:buSzPct val="100000"/>
              <a:buChar char="-"/>
            </a:pPr>
            <a:r>
              <a:rPr lang="pl"/>
              <a:t>Zapobieganie: Strefa ZBE- Ograniczenia wjazdu dotyczą pojazdów niespełniających określonych norm emisji spalin, a wjazd wymaga posiadania odpowiedniej naklejki środowiskowej DGT (Distintivo Ambiental), ograniczenia dotyczą również autokarów i autobusów, które muszą spełniać przynajmniej normę Euro 4.</a:t>
            </a:r>
            <a:endParaRPr/>
          </a:p>
          <a:p>
            <a:pPr marL="914400" lvl="0" indent="0" algn="l" rtl="0">
              <a:spcBef>
                <a:spcPts val="1200"/>
              </a:spcBef>
              <a:spcAft>
                <a:spcPts val="0"/>
              </a:spcAft>
              <a:buNone/>
            </a:pPr>
            <a:r>
              <a:rPr lang="pl"/>
              <a:t>Mimo że Granada nie jest dużym ośrodkiem przemysłowym, odczuwa skutki globalnych emisji. </a:t>
            </a:r>
            <a:endParaRPr/>
          </a:p>
          <a:p>
            <a:pPr marL="457200" lvl="0" indent="0" algn="l" rtl="0">
              <a:spcBef>
                <a:spcPts val="1200"/>
              </a:spcBef>
              <a:spcAft>
                <a:spcPts val="1200"/>
              </a:spcAft>
              <a:buNone/>
            </a:pPr>
            <a:endParaRPr/>
          </a:p>
        </p:txBody>
      </p:sp>
      <p:pic>
        <p:nvPicPr>
          <p:cNvPr id="185" name="Google Shape;185;p29"/>
          <p:cNvPicPr preferRelativeResize="0"/>
          <p:nvPr/>
        </p:nvPicPr>
        <p:blipFill>
          <a:blip r:embed="rId3">
            <a:alphaModFix/>
          </a:blip>
          <a:stretch>
            <a:fillRect/>
          </a:stretch>
        </p:blipFill>
        <p:spPr>
          <a:xfrm>
            <a:off x="5520000" y="1245350"/>
            <a:ext cx="3197626" cy="3197626"/>
          </a:xfrm>
          <a:prstGeom prst="rect">
            <a:avLst/>
          </a:prstGeom>
          <a:noFill/>
          <a:ln>
            <a:noFill/>
          </a:ln>
        </p:spPr>
      </p:pic>
      <p:sp>
        <p:nvSpPr>
          <p:cNvPr id="186" name="Google Shape;186;p29"/>
          <p:cNvSpPr/>
          <p:nvPr/>
        </p:nvSpPr>
        <p:spPr>
          <a:xfrm>
            <a:off x="6177350" y="2640500"/>
            <a:ext cx="248700" cy="16239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2. Zanieczyszczenia i transport </a:t>
            </a:r>
            <a:endParaRPr/>
          </a:p>
        </p:txBody>
      </p:sp>
      <p:sp>
        <p:nvSpPr>
          <p:cNvPr id="192" name="Google Shape;192;p30"/>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a:t>W Granadzie, zwłaszcza w sezonie turystycznym, ruch samochodowy wzrasta, co powoduje większe zanieczyszczenie powietrza i nasila efekt cieplarniany. To przyczynia się do wzrostu temperatur oraz pogorszenia jakości powietrza. </a:t>
            </a:r>
            <a:endParaRPr/>
          </a:p>
          <a:p>
            <a:pPr marL="457200" lvl="0" indent="-342900" algn="l" rtl="0">
              <a:spcBef>
                <a:spcPts val="1200"/>
              </a:spcBef>
              <a:spcAft>
                <a:spcPts val="0"/>
              </a:spcAft>
              <a:buSzPts val="1800"/>
              <a:buChar char="●"/>
            </a:pPr>
            <a:r>
              <a:rPr lang="pl"/>
              <a:t>Duża liczba samochodów w mieście</a:t>
            </a:r>
            <a:endParaRPr/>
          </a:p>
          <a:p>
            <a:pPr marL="457200" lvl="0" indent="-342900" algn="l" rtl="0">
              <a:spcBef>
                <a:spcPts val="0"/>
              </a:spcBef>
              <a:spcAft>
                <a:spcPts val="0"/>
              </a:spcAft>
              <a:buSzPts val="1800"/>
              <a:buChar char="●"/>
            </a:pPr>
            <a:r>
              <a:rPr lang="pl"/>
              <a:t>Emisje spalin (CO₂, NO₂)</a:t>
            </a:r>
            <a:endParaRPr/>
          </a:p>
          <a:p>
            <a:pPr marL="457200" lvl="0" indent="-342900" algn="l" rtl="0">
              <a:spcBef>
                <a:spcPts val="0"/>
              </a:spcBef>
              <a:spcAft>
                <a:spcPts val="0"/>
              </a:spcAft>
              <a:buSzPts val="1800"/>
              <a:buChar char="●"/>
            </a:pPr>
            <a:r>
              <a:rPr lang="pl"/>
              <a:t>Turystyka zwiększa ruch drogowy</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1"/>
          <p:cNvSpPr txBox="1">
            <a:spLocks noGrp="1"/>
          </p:cNvSpPr>
          <p:nvPr>
            <p:ph type="title"/>
          </p:nvPr>
        </p:nvSpPr>
        <p:spPr>
          <a:xfrm>
            <a:off x="475025" y="47697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3. Wylesianie i degradacja terenów zielonych </a:t>
            </a:r>
            <a:endParaRPr/>
          </a:p>
        </p:txBody>
      </p:sp>
      <p:sp>
        <p:nvSpPr>
          <p:cNvPr id="198" name="Google Shape;198;p31"/>
          <p:cNvSpPr txBox="1">
            <a:spLocks noGrp="1"/>
          </p:cNvSpPr>
          <p:nvPr>
            <p:ph type="body" idx="1"/>
          </p:nvPr>
        </p:nvSpPr>
        <p:spPr>
          <a:xfrm>
            <a:off x="537500" y="1485200"/>
            <a:ext cx="4878600" cy="33027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pl"/>
              <a:t>Zmniejszanie powierzchni lasów i terenów zielonych ogranicza naturalną zdolność pochłaniania CO₂, co przyspiesza zmiany klimatu. </a:t>
            </a:r>
            <a:endParaRPr/>
          </a:p>
          <a:p>
            <a:pPr marL="457200" lvl="0" indent="-342900" algn="l" rtl="0">
              <a:spcBef>
                <a:spcPts val="1200"/>
              </a:spcBef>
              <a:spcAft>
                <a:spcPts val="0"/>
              </a:spcAft>
              <a:buSzPts val="1800"/>
              <a:buChar char="●"/>
            </a:pPr>
            <a:r>
              <a:rPr lang="pl"/>
              <a:t>Więcej betonu i asfaltu zamiast zieleni</a:t>
            </a:r>
            <a:endParaRPr/>
          </a:p>
          <a:p>
            <a:pPr marL="457200" lvl="0" indent="-342900" algn="l" rtl="0">
              <a:spcBef>
                <a:spcPts val="0"/>
              </a:spcBef>
              <a:spcAft>
                <a:spcPts val="0"/>
              </a:spcAft>
              <a:buSzPts val="1800"/>
              <a:buChar char="●"/>
            </a:pPr>
            <a:r>
              <a:rPr lang="pl"/>
              <a:t>Mniej parków i drzew</a:t>
            </a:r>
            <a:endParaRPr/>
          </a:p>
          <a:p>
            <a:pPr marL="457200" lvl="0" indent="-342900" algn="l" rtl="0">
              <a:spcBef>
                <a:spcPts val="0"/>
              </a:spcBef>
              <a:spcAft>
                <a:spcPts val="0"/>
              </a:spcAft>
              <a:buSzPts val="1800"/>
              <a:buChar char="●"/>
            </a:pPr>
            <a:r>
              <a:rPr lang="pl"/>
              <a:t>Wycinanie drzew pod budowę lub rolnictwo</a:t>
            </a:r>
            <a:endParaRPr/>
          </a:p>
          <a:p>
            <a:pPr marL="457200" lvl="0" indent="-342900" algn="l" rtl="0">
              <a:spcBef>
                <a:spcPts val="0"/>
              </a:spcBef>
              <a:spcAft>
                <a:spcPts val="0"/>
              </a:spcAft>
              <a:buSzPts val="1800"/>
              <a:buChar char="●"/>
            </a:pPr>
            <a:r>
              <a:rPr lang="pl"/>
              <a:t>Mniej roślin pochłaniających CO₂</a:t>
            </a:r>
            <a:endParaRPr/>
          </a:p>
          <a:p>
            <a:pPr marL="0" lvl="0" indent="0" algn="l" rtl="0">
              <a:spcBef>
                <a:spcPts val="1200"/>
              </a:spcBef>
              <a:spcAft>
                <a:spcPts val="1200"/>
              </a:spcAft>
              <a:buNone/>
            </a:pPr>
            <a:endParaRPr/>
          </a:p>
        </p:txBody>
      </p:sp>
      <p:pic>
        <p:nvPicPr>
          <p:cNvPr id="199" name="Google Shape;199;p31"/>
          <p:cNvPicPr preferRelativeResize="0"/>
          <p:nvPr/>
        </p:nvPicPr>
        <p:blipFill>
          <a:blip r:embed="rId3">
            <a:alphaModFix/>
          </a:blip>
          <a:stretch>
            <a:fillRect/>
          </a:stretch>
        </p:blipFill>
        <p:spPr>
          <a:xfrm>
            <a:off x="5416100" y="1709725"/>
            <a:ext cx="3423100" cy="228663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4. Intensywne rolnictwo </a:t>
            </a:r>
            <a:endParaRPr/>
          </a:p>
        </p:txBody>
      </p:sp>
      <p:sp>
        <p:nvSpPr>
          <p:cNvPr id="205" name="Google Shape;205;p32"/>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pl"/>
              <a:t>Rolnictwo, szczególnie intensywne uprawy w Andaluzji (np. oliwek), przyczynia się do emisji gazów cieplarnianych. Nawozy sztuczne uwalniają podtlenek </a:t>
            </a:r>
            <a:r>
              <a:rPr lang="pl" b="1"/>
              <a:t>azotu</a:t>
            </a:r>
            <a:r>
              <a:rPr lang="pl"/>
              <a:t>, a hodowla zwierząt produkuje </a:t>
            </a:r>
            <a:r>
              <a:rPr lang="pl" b="1"/>
              <a:t>metan</a:t>
            </a:r>
            <a:r>
              <a:rPr lang="pl"/>
              <a:t>. Ponadto rolnictwo </a:t>
            </a:r>
            <a:r>
              <a:rPr lang="pl" u="sng"/>
              <a:t>zużywa duże ilości wody</a:t>
            </a:r>
            <a:r>
              <a:rPr lang="pl"/>
              <a:t>, co pogłębia problem jej niedoboru w warunkach ocieplającego się klimatu. </a:t>
            </a:r>
            <a:endParaRPr/>
          </a:p>
          <a:p>
            <a:pPr marL="457200" lvl="0" indent="-342900" algn="l" rtl="0">
              <a:spcBef>
                <a:spcPts val="1200"/>
              </a:spcBef>
              <a:spcAft>
                <a:spcPts val="0"/>
              </a:spcAft>
              <a:buSzPts val="1800"/>
              <a:buChar char="●"/>
            </a:pPr>
            <a:r>
              <a:rPr lang="pl"/>
              <a:t>duże uprawy (np. oliwki)</a:t>
            </a:r>
            <a:endParaRPr/>
          </a:p>
          <a:p>
            <a:pPr marL="457200" lvl="0" indent="-342900" algn="l" rtl="0">
              <a:spcBef>
                <a:spcPts val="0"/>
              </a:spcBef>
              <a:spcAft>
                <a:spcPts val="0"/>
              </a:spcAft>
              <a:buSzPts val="1800"/>
              <a:buChar char="●"/>
            </a:pPr>
            <a:r>
              <a:rPr lang="pl"/>
              <a:t>użycie nawozów → emisja podtlenku azotu</a:t>
            </a:r>
            <a:endParaRPr/>
          </a:p>
          <a:p>
            <a:pPr marL="457200" lvl="0" indent="-342900" algn="l" rtl="0">
              <a:spcBef>
                <a:spcPts val="0"/>
              </a:spcBef>
              <a:spcAft>
                <a:spcPts val="0"/>
              </a:spcAft>
              <a:buSzPts val="1800"/>
              <a:buChar char="●"/>
            </a:pPr>
            <a:r>
              <a:rPr lang="pl"/>
              <a:t>hodowla zwierząt → emisja metanu</a:t>
            </a:r>
            <a:endParaRPr/>
          </a:p>
          <a:p>
            <a:pPr marL="457200" lvl="0" indent="-342900" algn="l" rtl="0">
              <a:spcBef>
                <a:spcPts val="0"/>
              </a:spcBef>
              <a:spcAft>
                <a:spcPts val="0"/>
              </a:spcAft>
              <a:buSzPts val="1800"/>
              <a:buChar char="●"/>
            </a:pPr>
            <a:r>
              <a:rPr lang="pl"/>
              <a:t>duże zużycie wody</a:t>
            </a:r>
            <a:endParaRPr/>
          </a:p>
          <a:p>
            <a:pPr marL="0" lvl="0" indent="0" algn="l" rtl="0">
              <a:spcBef>
                <a:spcPts val="1200"/>
              </a:spcBef>
              <a:spcAft>
                <a:spcPts val="1200"/>
              </a:spcAft>
              <a:buNone/>
            </a:pPr>
            <a:r>
              <a:rPr lang="pl"/>
              <a:t> </a:t>
            </a:r>
            <a:endParaRPr/>
          </a:p>
        </p:txBody>
      </p:sp>
      <p:pic>
        <p:nvPicPr>
          <p:cNvPr id="206" name="Google Shape;206;p32"/>
          <p:cNvPicPr preferRelativeResize="0"/>
          <p:nvPr/>
        </p:nvPicPr>
        <p:blipFill>
          <a:blip r:embed="rId3">
            <a:alphaModFix/>
          </a:blip>
          <a:stretch>
            <a:fillRect/>
          </a:stretch>
        </p:blipFill>
        <p:spPr>
          <a:xfrm>
            <a:off x="5667000" y="2657200"/>
            <a:ext cx="2943375" cy="19603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5. Urbanizacja i efekt miejskiej wyspy ciepła </a:t>
            </a:r>
            <a:endParaRPr/>
          </a:p>
        </p:txBody>
      </p:sp>
      <p:sp>
        <p:nvSpPr>
          <p:cNvPr id="212" name="Google Shape;212;p33"/>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a:t>Efekt miejskiej wyspy ciepła polega na tym, że obszary miejskie są cieplejsze niż tereny wiejskie. W Granadzie wynika to z dużej ilości betonu i asfaltu, które pochłaniają i magazynują ciepło. Dodatkowo mniejsza liczba drzew ogranicza naturalne chłodzenie poprzez cień i parowanie. </a:t>
            </a:r>
            <a:endParaRPr/>
          </a:p>
          <a:p>
            <a:pPr marL="457200" lvl="0" indent="-342900" algn="l" rtl="0">
              <a:spcBef>
                <a:spcPts val="1200"/>
              </a:spcBef>
              <a:spcAft>
                <a:spcPts val="0"/>
              </a:spcAft>
              <a:buSzPts val="1800"/>
              <a:buChar char="●"/>
            </a:pPr>
            <a:r>
              <a:rPr lang="pl"/>
              <a:t>więcej betonu i asfaltu zamiast zieleni</a:t>
            </a:r>
            <a:endParaRPr/>
          </a:p>
          <a:p>
            <a:pPr marL="457200" lvl="0" indent="-342900" algn="l" rtl="0">
              <a:spcBef>
                <a:spcPts val="0"/>
              </a:spcBef>
              <a:spcAft>
                <a:spcPts val="0"/>
              </a:spcAft>
              <a:buSzPts val="1800"/>
              <a:buChar char="●"/>
            </a:pPr>
            <a:r>
              <a:rPr lang="pl"/>
              <a:t>mniej parków i drzew</a:t>
            </a:r>
            <a:endParaRPr/>
          </a:p>
          <a:p>
            <a:pPr marL="0" lvl="0" indent="0" algn="l" rtl="0">
              <a:spcBef>
                <a:spcPts val="1200"/>
              </a:spcBef>
              <a:spcAft>
                <a:spcPts val="0"/>
              </a:spcAft>
              <a:buNone/>
            </a:pPr>
            <a:r>
              <a:rPr lang="pl"/>
              <a:t>Efekt: tzw. „miejska wyspa ciepła” (miasto nagrzewa się bardziej niż okolice).</a:t>
            </a:r>
            <a:endParaRPr/>
          </a:p>
          <a:p>
            <a:pPr marL="0" lvl="0" indent="0" algn="l" rtl="0">
              <a:spcBef>
                <a:spcPts val="1200"/>
              </a:spcBef>
              <a:spcAft>
                <a:spcPts val="1200"/>
              </a:spcAft>
              <a:buNone/>
            </a:pPr>
            <a:endParaRPr/>
          </a:p>
        </p:txBody>
      </p:sp>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zycinanie">
  <a:themeElements>
    <a:clrScheme name="Przycinanie">
      <a:dk1>
        <a:srgbClr val="000000"/>
      </a:dk1>
      <a:lt1>
        <a:srgbClr val="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1601</Words>
  <Application>Microsoft Office PowerPoint</Application>
  <PresentationFormat>Pokaz na ekranie (16:9)</PresentationFormat>
  <Paragraphs>129</Paragraphs>
  <Slides>27</Slides>
  <Notes>26</Notes>
  <HiddenSlides>0</HiddenSlides>
  <MMClips>0</MMClips>
  <ScaleCrop>false</ScaleCrop>
  <HeadingPairs>
    <vt:vector size="6" baseType="variant">
      <vt:variant>
        <vt:lpstr>Używane czcionki</vt:lpstr>
      </vt:variant>
      <vt:variant>
        <vt:i4>4</vt:i4>
      </vt:variant>
      <vt:variant>
        <vt:lpstr>Motyw</vt:lpstr>
      </vt:variant>
      <vt:variant>
        <vt:i4>2</vt:i4>
      </vt:variant>
      <vt:variant>
        <vt:lpstr>Tytuły slajdów</vt:lpstr>
      </vt:variant>
      <vt:variant>
        <vt:i4>27</vt:i4>
      </vt:variant>
    </vt:vector>
  </HeadingPairs>
  <TitlesOfParts>
    <vt:vector size="33" baseType="lpstr">
      <vt:lpstr>PT Sans Narrow</vt:lpstr>
      <vt:lpstr>Open Sans</vt:lpstr>
      <vt:lpstr>Libre Franklin</vt:lpstr>
      <vt:lpstr>Arial</vt:lpstr>
      <vt:lpstr>Tropic</vt:lpstr>
      <vt:lpstr>Przycinanie</vt:lpstr>
      <vt:lpstr>Zmiany klimatu w Grenadzie </vt:lpstr>
      <vt:lpstr>Grenada</vt:lpstr>
      <vt:lpstr>Klimat Grenady</vt:lpstr>
      <vt:lpstr>Przyczyny zmian klimatycznych w Grenadzie</vt:lpstr>
      <vt:lpstr>Wysoka emisja gazów cieplarnianych</vt:lpstr>
      <vt:lpstr>2. Zanieczyszczenia i transport </vt:lpstr>
      <vt:lpstr>3. Wylesianie i degradacja terenów zielonych </vt:lpstr>
      <vt:lpstr>4. Intensywne rolnictwo </vt:lpstr>
      <vt:lpstr>5. Urbanizacja i efekt miejskiej wyspy ciepła </vt:lpstr>
      <vt:lpstr>6. Zmiany w cyrkulacji powietrza i opadach </vt:lpstr>
      <vt:lpstr>7. Topnienie śniegu w górach Sierra Nevada </vt:lpstr>
      <vt:lpstr>SKUTKI ZMIAN KLIMATU W GRANADZIE</vt:lpstr>
      <vt:lpstr>Wzrost temperatur i fale upałów</vt:lpstr>
      <vt:lpstr>Susze i niedobór wody</vt:lpstr>
      <vt:lpstr>Rolnictwo i produkcja żywności</vt:lpstr>
      <vt:lpstr>Degradacja gleby i pustynnienie</vt:lpstr>
      <vt:lpstr>Wpływ na przyrodę i bioróżnorodność</vt:lpstr>
      <vt:lpstr>Pożary lasów i terenów zielonych</vt:lpstr>
      <vt:lpstr>Ekstremalne zjawiska pogodowe</vt:lpstr>
      <vt:lpstr>Wpływ na zdrowie ludzi</vt:lpstr>
      <vt:lpstr>ZAPOBIEGANIE ZMIAN KLIMATU W GRANADZIE</vt:lpstr>
      <vt:lpstr>Co może zrobić rząd Andaluzji?</vt:lpstr>
      <vt:lpstr>Co może zrobić rada miasta?</vt:lpstr>
      <vt:lpstr>Gospodarka wodna w mieście</vt:lpstr>
      <vt:lpstr>Co mogą zrobić mieszkańcy?</vt:lpstr>
      <vt:lpstr>Edukacja i świadomość</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Viktoria Drężek</dc:creator>
  <cp:lastModifiedBy>Jadwiga Wasilewska</cp:lastModifiedBy>
  <cp:revision>1</cp:revision>
  <dcterms:modified xsi:type="dcterms:W3CDTF">2026-05-21T05:20:24Z</dcterms:modified>
</cp:coreProperties>
</file>